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73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76.xml" ContentType="application/vnd.openxmlformats-officedocument.theme+xml"/>
  <Override PartName="/ppt/slideLayouts/slideLayout925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Masters/slideMaster80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679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890.xml" ContentType="application/vnd.openxmlformats-officedocument.presentationml.slideLayout+xml"/>
  <Default Extension="png" ContentType="image/png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Layouts/slideLayout660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theme/theme73.xml" ContentType="application/vnd.openxmlformats-officedocument.theme+xml"/>
  <Override PartName="/ppt/slideLayouts/slideLayout92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83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Masters/slideMaster68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70.xml" ContentType="application/vnd.openxmlformats-officedocument.theme+xml"/>
  <Override PartName="/ppt/slideLayouts/slideLayout80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Masters/slideMaster65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theme/theme8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notesSlides/notesSlide26.xml" ContentType="application/vnd.openxmlformats-officedocument.presentationml.notesSlide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58.xml" ContentType="application/vnd.openxmlformats-officedocument.theme+xml"/>
  <Override PartName="/ppt/slideLayouts/slideLayout670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Masters/slideMaster6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theme/theme83.xml" ContentType="application/vnd.openxmlformats-officedocument.theme+xml"/>
  <Override PartName="/ppt/slideLayouts/slideLayout932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Masters/slideMaster78.xml" ContentType="application/vnd.openxmlformats-officedocument.presentationml.slideMaster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5.xml" ContentType="application/vnd.openxmlformats-officedocument.theme+xml"/>
  <Override PartName="/ppt/slideLayouts/slideLayout718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theme/theme80.xml" ContentType="application/vnd.openxmlformats-officedocument.theme+xml"/>
  <Override PartName="/ppt/slideLayouts/slideLayout888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25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theme/theme3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Masters/slideMaster75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759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Layouts/slideLayout368.xml" ContentType="application/vnd.openxmlformats-officedocument.presentationml.slideLayout+xml"/>
  <Override PartName="/ppt/theme/theme52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68.xml" ContentType="application/vnd.openxmlformats-officedocument.theme+xml"/>
  <Override PartName="/ppt/slideLayouts/slideLayout917.xml" ContentType="application/vnd.openxmlformats-officedocument.presentationml.slideLayout+xml"/>
  <Override PartName="/ppt/slideMasters/slideMaster72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notesSlides/notesSlide33.xml" ContentType="application/vnd.openxmlformats-officedocument.presentationml.notesSlide+xml"/>
  <Override PartName="/ppt/theme/theme24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20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8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65.xml" ContentType="application/vnd.openxmlformats-officedocument.theme+xml"/>
  <Override PartName="/ppt/slideLayouts/slideLayout728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notesSlides/notesSlide30.xml" ContentType="application/vnd.openxmlformats-officedocument.presentationml.notesSlide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9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90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810.xml" ContentType="application/vnd.openxmlformats-officedocument.presentationml.slideLayout+xml"/>
  <Override PartName="/ppt/theme/theme84.xml" ContentType="application/vnd.openxmlformats-officedocument.them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62.xml" ContentType="application/vnd.openxmlformats-officedocument.theme+xml"/>
  <Override PartName="/ppt/slideLayouts/slideLayout725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911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95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Masters/slideMaster79.xml" ContentType="application/vnd.openxmlformats-officedocument.presentationml.slideMaster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788.xml" ContentType="application/vnd.openxmlformats-officedocument.presentationml.slideLayout+xml"/>
  <Override PartName="/ppt/theme/theme78.xml" ContentType="application/vnd.openxmlformats-officedocument.theme+xml"/>
  <Override PartName="/ppt/slideLayouts/slideLayout927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Masters/slideMaster35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56.xml" ContentType="application/vnd.openxmlformats-officedocument.theme+xml"/>
  <Override PartName="/ppt/slideLayouts/slideLayout621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91.xml" ContentType="application/vnd.openxmlformats-officedocument.presentationml.slideLayout+xml"/>
  <Override PartName="/ppt/theme/theme81.xml" ContentType="application/vnd.openxmlformats-officedocument.theme+xml"/>
  <Override PartName="/ppt/slideLayouts/slideLayout93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92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80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85.xml" ContentType="application/vnd.openxmlformats-officedocument.presentationml.slideLayout+xml"/>
  <Override PartName="/ppt/theme/theme75.xml" ContentType="application/vnd.openxmlformats-officedocument.theme+xml"/>
  <Override PartName="/ppt/slideLayouts/slideLayout92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Layouts/slideLayout90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86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69.xml" ContentType="application/vnd.openxmlformats-officedocument.theme+xml"/>
  <Override PartName="/ppt/slideLayouts/slideLayout779.xml" ContentType="application/vnd.openxmlformats-officedocument.presentationml.slideLayout+xml"/>
  <Override PartName="/ppt/slideLayouts/slideLayout842.xml" ContentType="application/vnd.openxmlformats-officedocument.presentationml.slideLayout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757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72.xml" ContentType="application/vnd.openxmlformats-officedocument.theme+xml"/>
  <Override PartName="/ppt/slideLayouts/slideLayout92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7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67.xml" ContentType="application/vnd.openxmlformats-officedocument.presentationml.slideMaster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53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631.xml" ContentType="application/vnd.openxmlformats-officedocument.presentationml.slideLayout+xml"/>
  <Override PartName="/ppt/theme/theme66.xml" ContentType="application/vnd.openxmlformats-officedocument.theme+xml"/>
  <Override PartName="/ppt/slideLayouts/slideLayout729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877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55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909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934.xml" ContentType="application/vnd.openxmlformats-officedocument.presentationml.slideLayout+xml"/>
  <Override PartName="/ppt/theme/theme85.xml" ContentType="application/vnd.openxmlformats-officedocument.theme+xml"/>
  <Override PartName="/ppt/notesSlides/notesSlide25.xml" ContentType="application/vnd.openxmlformats-officedocument.presentationml.notesSlid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63.xml" ContentType="application/vnd.openxmlformats-officedocument.theme+xml"/>
  <Override PartName="/ppt/slideLayouts/slideLayout726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79.xml" ContentType="application/vnd.openxmlformats-officedocument.theme+xml"/>
  <Override PartName="/ppt/notesSlides/notesSlide19.xml" ContentType="application/vnd.openxmlformats-officedocument.presentationml.notesSlide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767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82.xml" ContentType="application/vnd.openxmlformats-officedocument.theme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931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60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93.xml" ContentType="application/vnd.openxmlformats-officedocument.presentationml.slideLayout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Masters/slideMaster77.xml" ContentType="application/vnd.openxmlformats-officedocument.presentationml.slideMaster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Layouts/slideLayout71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Masters/slideMaster74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67.xml" ContentType="application/vnd.openxmlformats-officedocument.theme+xml"/>
  <Override PartName="/ppt/slideLayouts/slideLayout8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Masters/slideMaster7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notesSlides/notesSlide32.xml" ContentType="application/vnd.openxmlformats-officedocument.presentationml.notesSlide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64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Masters/slideMaster84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Layouts/slideLayout793.xml" ContentType="application/vnd.openxmlformats-officedocument.presentationml.slideLayout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theme/theme61.xml" ContentType="application/vnd.openxmlformats-officedocument.theme+xml"/>
  <Override PartName="/ppt/slideLayouts/slideLayout724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77.xml" ContentType="application/vnd.openxmlformats-officedocument.theme+xml"/>
  <Override PartName="/ppt/notesSlides/notesSlide17.xml" ContentType="application/vnd.openxmlformats-officedocument.presentationml.notesSlide+xml"/>
  <Override PartName="/ppt/slideMasters/slideMaster81.xml" ContentType="application/vnd.openxmlformats-officedocument.presentationml.slideMaster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79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61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74.xml" ContentType="application/vnd.openxmlformats-officedocument.theme+xml"/>
  <Override PartName="/ppt/slideLayouts/slideLayout923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69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141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Masters/slideMaster50.xml" ContentType="application/vnd.openxmlformats-officedocument.presentationml.slideMaster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71.xml" ContentType="application/vnd.openxmlformats-officedocument.theme+xml"/>
  <Override PartName="/ppt/slideLayouts/slideLayout87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4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83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82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Masters/slideMaster66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605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8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87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  <p:sldMasterId id="2147483676" r:id="rId29"/>
    <p:sldMasterId id="2147483677" r:id="rId30"/>
    <p:sldMasterId id="2147483678" r:id="rId31"/>
    <p:sldMasterId id="2147483679" r:id="rId32"/>
    <p:sldMasterId id="2147483680" r:id="rId33"/>
    <p:sldMasterId id="2147483681" r:id="rId34"/>
    <p:sldMasterId id="2147483682" r:id="rId35"/>
    <p:sldMasterId id="2147483683" r:id="rId36"/>
    <p:sldMasterId id="2147483684" r:id="rId37"/>
    <p:sldMasterId id="2147483685" r:id="rId38"/>
    <p:sldMasterId id="2147483686" r:id="rId39"/>
    <p:sldMasterId id="2147483687" r:id="rId40"/>
    <p:sldMasterId id="2147483688" r:id="rId41"/>
    <p:sldMasterId id="2147483689" r:id="rId42"/>
    <p:sldMasterId id="2147483690" r:id="rId43"/>
    <p:sldMasterId id="2147483691" r:id="rId44"/>
    <p:sldMasterId id="2147483692" r:id="rId45"/>
    <p:sldMasterId id="2147483693" r:id="rId46"/>
    <p:sldMasterId id="2147483694" r:id="rId47"/>
    <p:sldMasterId id="2147483695" r:id="rId48"/>
    <p:sldMasterId id="2147483696" r:id="rId49"/>
    <p:sldMasterId id="2147483697" r:id="rId50"/>
    <p:sldMasterId id="2147483698" r:id="rId51"/>
    <p:sldMasterId id="2147483699" r:id="rId52"/>
    <p:sldMasterId id="2147483700" r:id="rId53"/>
    <p:sldMasterId id="2147483701" r:id="rId54"/>
    <p:sldMasterId id="2147483702" r:id="rId55"/>
    <p:sldMasterId id="2147483703" r:id="rId56"/>
    <p:sldMasterId id="2147483704" r:id="rId57"/>
    <p:sldMasterId id="2147483705" r:id="rId58"/>
    <p:sldMasterId id="2147483706" r:id="rId59"/>
    <p:sldMasterId id="2147483707" r:id="rId60"/>
    <p:sldMasterId id="2147483708" r:id="rId61"/>
    <p:sldMasterId id="2147483709" r:id="rId62"/>
    <p:sldMasterId id="2147483710" r:id="rId63"/>
    <p:sldMasterId id="2147483711" r:id="rId64"/>
    <p:sldMasterId id="2147483712" r:id="rId65"/>
    <p:sldMasterId id="2147483713" r:id="rId66"/>
    <p:sldMasterId id="2147483714" r:id="rId67"/>
    <p:sldMasterId id="2147483715" r:id="rId68"/>
    <p:sldMasterId id="2147483716" r:id="rId69"/>
    <p:sldMasterId id="2147483717" r:id="rId70"/>
    <p:sldMasterId id="2147483718" r:id="rId71"/>
    <p:sldMasterId id="2147483719" r:id="rId72"/>
    <p:sldMasterId id="2147483720" r:id="rId73"/>
    <p:sldMasterId id="2147483721" r:id="rId74"/>
    <p:sldMasterId id="2147483722" r:id="rId75"/>
    <p:sldMasterId id="2147483723" r:id="rId76"/>
    <p:sldMasterId id="2147483724" r:id="rId77"/>
    <p:sldMasterId id="2147483725" r:id="rId78"/>
    <p:sldMasterId id="2147483726" r:id="rId79"/>
    <p:sldMasterId id="2147483727" r:id="rId80"/>
    <p:sldMasterId id="2147483728" r:id="rId81"/>
    <p:sldMasterId id="2147483729" r:id="rId82"/>
    <p:sldMasterId id="2147483730" r:id="rId83"/>
    <p:sldMasterId id="2147483731" r:id="rId84"/>
    <p:sldMasterId id="2147483732" r:id="rId85"/>
  </p:sldMasterIdLst>
  <p:notesMasterIdLst>
    <p:notesMasterId r:id="rId123"/>
  </p:notesMasterIdLst>
  <p:sldIdLst>
    <p:sldId id="256" r:id="rId86"/>
    <p:sldId id="257" r:id="rId87"/>
    <p:sldId id="258" r:id="rId88"/>
    <p:sldId id="259" r:id="rId89"/>
    <p:sldId id="260" r:id="rId90"/>
    <p:sldId id="261" r:id="rId91"/>
    <p:sldId id="262" r:id="rId92"/>
    <p:sldId id="263" r:id="rId93"/>
    <p:sldId id="264" r:id="rId94"/>
    <p:sldId id="265" r:id="rId95"/>
    <p:sldId id="266" r:id="rId96"/>
    <p:sldId id="267" r:id="rId97"/>
    <p:sldId id="268" r:id="rId98"/>
    <p:sldId id="269" r:id="rId99"/>
    <p:sldId id="270" r:id="rId100"/>
    <p:sldId id="271" r:id="rId101"/>
    <p:sldId id="272" r:id="rId102"/>
    <p:sldId id="273" r:id="rId103"/>
    <p:sldId id="274" r:id="rId104"/>
    <p:sldId id="275" r:id="rId105"/>
    <p:sldId id="276" r:id="rId106"/>
    <p:sldId id="277" r:id="rId107"/>
    <p:sldId id="278" r:id="rId108"/>
    <p:sldId id="279" r:id="rId109"/>
    <p:sldId id="280" r:id="rId110"/>
    <p:sldId id="281" r:id="rId111"/>
    <p:sldId id="282" r:id="rId112"/>
    <p:sldId id="283" r:id="rId113"/>
    <p:sldId id="284" r:id="rId114"/>
    <p:sldId id="285" r:id="rId115"/>
    <p:sldId id="286" r:id="rId116"/>
    <p:sldId id="287" r:id="rId117"/>
    <p:sldId id="288" r:id="rId118"/>
    <p:sldId id="289" r:id="rId119"/>
    <p:sldId id="290" r:id="rId120"/>
    <p:sldId id="291" r:id="rId121"/>
    <p:sldId id="292" r:id="rId12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49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32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Master" Target="slideMasters/slideMaster84.xml"/><Relationship Id="rId89" Type="http://schemas.openxmlformats.org/officeDocument/2006/relationships/slide" Target="slides/slide4.xml"/><Relationship Id="rId112" Type="http://schemas.openxmlformats.org/officeDocument/2006/relationships/slide" Target="slides/slide27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2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17.xml"/><Relationship Id="rId12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.xml"/><Relationship Id="rId95" Type="http://schemas.openxmlformats.org/officeDocument/2006/relationships/slide" Target="slides/slide1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15.xml"/><Relationship Id="rId105" Type="http://schemas.openxmlformats.org/officeDocument/2006/relationships/slide" Target="slides/slide20.xml"/><Relationship Id="rId113" Type="http://schemas.openxmlformats.org/officeDocument/2006/relationships/slide" Target="slides/slide28.xml"/><Relationship Id="rId118" Type="http://schemas.openxmlformats.org/officeDocument/2006/relationships/slide" Target="slides/slide33.xml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93" Type="http://schemas.openxmlformats.org/officeDocument/2006/relationships/slide" Target="slides/slide8.xml"/><Relationship Id="rId98" Type="http://schemas.openxmlformats.org/officeDocument/2006/relationships/slide" Target="slides/slide13.xml"/><Relationship Id="rId12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" Target="slides/slide18.xml"/><Relationship Id="rId108" Type="http://schemas.openxmlformats.org/officeDocument/2006/relationships/slide" Target="slides/slide23.xml"/><Relationship Id="rId116" Type="http://schemas.openxmlformats.org/officeDocument/2006/relationships/slide" Target="slides/slide31.xml"/><Relationship Id="rId124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Master" Target="slideMasters/slideMaster83.xml"/><Relationship Id="rId88" Type="http://schemas.openxmlformats.org/officeDocument/2006/relationships/slide" Target="slides/slide3.xml"/><Relationship Id="rId91" Type="http://schemas.openxmlformats.org/officeDocument/2006/relationships/slide" Target="slides/slide6.xml"/><Relationship Id="rId96" Type="http://schemas.openxmlformats.org/officeDocument/2006/relationships/slide" Target="slides/slide11.xml"/><Relationship Id="rId11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21.xml"/><Relationship Id="rId114" Type="http://schemas.openxmlformats.org/officeDocument/2006/relationships/slide" Target="slides/slide29.xml"/><Relationship Id="rId119" Type="http://schemas.openxmlformats.org/officeDocument/2006/relationships/slide" Target="slides/slide34.xml"/><Relationship Id="rId12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Master" Target="slideMasters/slideMaster81.xml"/><Relationship Id="rId86" Type="http://schemas.openxmlformats.org/officeDocument/2006/relationships/slide" Target="slides/slide1.xml"/><Relationship Id="rId94" Type="http://schemas.openxmlformats.org/officeDocument/2006/relationships/slide" Target="slides/slide9.xml"/><Relationship Id="rId99" Type="http://schemas.openxmlformats.org/officeDocument/2006/relationships/slide" Target="slides/slide14.xml"/><Relationship Id="rId101" Type="http://schemas.openxmlformats.org/officeDocument/2006/relationships/slide" Target="slides/slide16.xml"/><Relationship Id="rId122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24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12.xml"/><Relationship Id="rId104" Type="http://schemas.openxmlformats.org/officeDocument/2006/relationships/slide" Target="slides/slide19.xml"/><Relationship Id="rId120" Type="http://schemas.openxmlformats.org/officeDocument/2006/relationships/slide" Target="slides/slide35.xml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2.xml"/><Relationship Id="rId110" Type="http://schemas.openxmlformats.org/officeDocument/2006/relationships/slide" Target="slides/slide25.xml"/><Relationship Id="rId115" Type="http://schemas.openxmlformats.org/officeDocument/2006/relationships/slide" Target="slides/slide30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8066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8067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8068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1950" cy="1248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88070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51288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8113" cy="124872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812843C-AB90-4A4D-8936-96EF9BAE097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3DA8E83-5DE4-47FC-AF64-1A27E4739E3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804374E-8CF1-48F7-AB76-51638E87DB9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2708EC-274E-4CB7-9898-6CB2EF04F55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7A2EF18-3A61-4677-B6CA-B881DC70947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DFCA4ED-A90F-44C9-AED7-523727F8FC7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6AB5B13-77C1-4F3A-A86D-5D15B37FAD6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A256E4E-6EC5-4B51-877A-3BA2F1D70EB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336597C-42D2-4F8E-9E0F-8A219111BD2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4D04AB-5EC5-45C6-B4C6-F7E1029612D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EEA7CA3-9A91-4B07-8D8B-55604368F4C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C242C4-D37F-49CC-AAE0-77CB367387C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39C607-89BE-49D7-9E04-F27C8FCC8B8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F00456-11F0-4270-9867-6F24EE4A436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BF97BE7-A07B-41B8-987D-9FBE1540C49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7EB48F-ABE2-493A-A004-C228C5D6E5A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4EC74D2-37D8-48F6-9A8C-179B9364D91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9FDECE2-2386-44F7-B163-E77A1AF18E9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27A588-D5CE-4F1A-A36D-A9EB999D70E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44FD3CC-09F7-41D3-81E4-1DD90D74535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73F111C-D835-489E-81D4-615B5107CDC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9653274-1063-4FE9-84F1-19CB4051B7B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03651F5-AE5E-435C-A809-6AC54E808F9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060D1E1-74F8-4765-B81F-21FE16F6F8D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218786-4F6F-4CB5-86FB-6C073C865A7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D933BF-3A94-411A-876A-341A5D78CDD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A6737F7-52E0-453B-92EA-59D7A5F5C93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DC1E12F-68E9-4029-8432-5FBFD599834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EADD1C-0DB9-4701-85C5-81DC27379BC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6F6D32-BDA0-487D-9018-428F7E5B62B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33137F-86D2-4083-8679-25ACA9EB7E0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5367E5E-5EFA-4485-B264-16C4D23B64C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20EC4A-9D06-4730-B354-CF7E3F8F56B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0447DD6-D5AA-40AD-A0D3-5793640C9CA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7F1375F-56B6-4BC2-A526-98F920D4F05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9A0873F-3796-49D9-8076-A15CA26E0B8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B6838E-CBB0-4AE2-8876-279BEB4E6F5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D807AE2-F9E7-4064-A1E4-22FEB7F29BF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77C214-DFEE-484F-985A-408096375C2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CE24C95-6D49-4281-A77C-F9D0F29C368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19E010-2D91-4F11-90BD-71CF4C2B41B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02E98EF-D28E-4162-9738-17910C66912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B346D6-FFB8-4DE6-9026-0925C14ED4A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8AEDD21-1E8B-41B5-862C-0FB25E30F0D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AFA786-A4A7-4666-A13F-478D79FA3D9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6D8B84-68B3-4A28-812F-B8506831786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ABC3368-E5AC-454D-B250-BFCCEC2640F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38D293-1001-4831-B1BE-5056EE96A79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7544105-D882-4209-8ED2-1D99A1F96B5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4A9025-0123-4727-BE43-9CAAECBAE8E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39E1D2B-7A93-45D9-BC50-E8F652DD611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8E24AD1-D54C-4096-96A1-2BC69C5936B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9D20C31-314D-4ABC-93F9-66578614174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7F77179-58BA-4121-91FC-C4AFC3BACBB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C95CA8-4F75-40D7-8941-77079ECD970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5D70C1C-C263-4474-A061-A2D95A84763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88E5095-67AB-4200-8D33-9FA37118126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C105EF-0B82-48CC-9A24-9260B052FBE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46C81B5-2045-4667-B488-3BC36A1EFDF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641E608-DFC1-4CCC-9871-36CB0813830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190ACEB-D825-4055-8EED-C1E4EF3B449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BE07D96-AE4D-479A-AD8B-0B7B1868FB0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F95F46F-5F4B-4986-97BC-BA86FD238D2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07C6AA0-6167-437B-80AC-57A52F944EE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CCF1FE8-F89F-4CF0-934C-EC5B4F62D79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2905CBE-B3E4-4E38-AAD6-D1A30DBBD0E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584FA69-21D1-4414-A5F5-2C974DC56B0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7CD33A1-7CC6-445D-BECE-DBE0FB21D0A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17C52D-D8E9-4938-AB93-4CB40DE4D24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75A63C-AB2D-4A17-8F6E-5091B982E3E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D79CCBE-A0C1-48A4-9DFE-ED25F3D2666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79E5C81-AD32-44E4-BB57-82DA661552B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B8FFD60-893A-46E5-BC22-7DCEF585720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4AD2A0-BA6F-4B82-B980-04592219EA9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78DB1E9-5529-4604-9DA2-BAC02830215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734E885-EF62-4BBD-AC48-129DB22E02B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85B8A0B-4551-4716-AB6B-540B45DB2EF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CE8F8C-2C31-4C88-86C7-78912EF199C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C83CA60-3912-4614-80D4-86CCC859C53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5EBEEE-8C42-4931-AF13-76A618BBBC5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42BCDF-8747-45FF-92BF-6C3907AE07A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04E51DF-E80D-4A8B-98A4-52A794E7404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B7A52AF-7C73-49C2-95A7-709B042E71C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8AE6CD1-B680-415E-94C8-D0A06E9D8DB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C9CA0CB-AD81-4063-B96A-F8D01FF525A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E3230C2-543F-4DDC-88C7-3BA4071AEEB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280A397-619F-44BA-B529-1986AA05C45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57DBCD-0268-4BEC-BFCC-6C8C1946935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8F64FA9-EAA0-4C95-BFC7-E7D95457936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C9FE04D-B2BF-46F3-BB93-E4E2EAF5573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44B9A09-511B-4AFC-AC4D-02DA881BBDF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EFDD70D-330F-4609-8553-375EA337BF7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4BFD6A-EC36-4D6A-AD7D-4607944BB40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5B03940-7CED-4B51-8ED7-3E0FCE6D41F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B42A00-045F-42FC-A659-BDEAD5099FD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0F3B9D4-4D23-48AC-8065-24091FCEB8C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5DE3C5E-EC85-41F0-B8E3-CAC2421F762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A451809-D627-4359-A199-74D96DB375B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FD1A9FA-EB35-4F73-82B9-8B7A11EB140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35B553B-572C-417F-85E7-81493B94408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7D00E39-E616-43E5-BA3E-5C45C76AE42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DB4348-93AA-4586-8789-1F2DC9BCD56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0BAFCD4-8625-4913-8931-E213899D860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37F83C9-5D71-416C-A7BF-2721AD356C1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413BADB-90E2-4887-AFAC-E42DE850E49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27A9AA-2F5A-4D29-9393-4D6BB67F032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BE2D85A-BE59-4A9D-A2FE-7E025563DA7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AECC3B3-48C4-4BC7-A13A-E5A225DC03E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886AB66-AB72-4C22-8C10-D43FC61EF24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A62C9D-50F6-4F2E-BA68-CD5C82E0A99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651D345-4DFB-44C7-8069-A9D79A28103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C61CCB-373C-4251-9C46-C20338A3C7B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D57D979-0538-4941-93EF-E94544B4AD6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66D0D7-4250-4A26-B057-040898ABE8D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0238F9-107D-4A43-BA73-7B9039FBBC6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B578802-D908-414C-BD6E-B0013665DF7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586EF9-0748-455F-86E5-8D108288272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4E6F709-495E-4C01-BA46-732CE239D4C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FB287F7-C050-4E95-BCAF-D3CDEBC9054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798A7F-DE25-4DD5-BC9E-8F1D9499554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4C87FC6-E653-45DF-B3EB-86B06D08393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CB6BCB0-D7CF-4158-B282-828213AB0A8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4D6DAC-71F9-47F5-B439-49E8C889A71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C72864-3C8F-4C7D-BF3D-C989E5EA46C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2FA51F3-1014-41E7-9E8A-9200277DEBD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AF1AF32-F512-43BA-9B8F-91C9876485A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B98FF3-A612-4D34-901F-FDC996A89B6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8B0879F-1FEA-4ABB-B362-F0E83C4C373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B51DC9-6EF4-4031-A66B-3C9343B77B2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D7C8580-A919-49E6-8F5B-F372A04653D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BB5CD58-C4B0-4536-9819-AA96C03CA82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A99750-B4BD-438B-8623-81BBD8E4796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199E287-4406-40AF-9EC9-0D4C6AD77F8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A9CB264-0C90-4F72-9A19-94CAF24082C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540773E-6979-4B58-9D9A-83C2EA904C8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9D2BC4F-4B24-4717-92D3-FCD7CE3EFC9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4CCB31-21FD-4B7C-9C17-2DB8B631A61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C25BCC8-3868-4EEA-B557-65D168A6C63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17B857-C88E-44DD-8372-25A0B218006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88CC6F-3FF3-4391-8E37-764DC4A16D9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BC5D2C6-6E15-41D4-8930-D39DDBBA1DB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C9C2813-1085-4BE4-B52F-AB744E273CB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8973B19-EB58-4AA0-A2B6-BC9338249D6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1558586-C330-4E02-9D0F-CD2ED4EEAB1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B258BA0-1769-4ECD-8870-F305B6853A7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5607F4B-3F49-4331-872D-CD84A8D943C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D175ADD-8CDD-4AFA-A9F4-5F14A79EE3F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E18F38F-C722-419B-9D56-B211B60314E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47DCA4E-DB30-431B-8653-C44F0FE4A24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1085B60-327F-4C8D-B55C-CD747C84A85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E0EC300-A166-448F-BD0F-0D81026EB8B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F168BDB-5E07-43BD-BF9F-645C3C28942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F6E2D7-7F52-45EF-B3FD-9D7CBD8D32A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944CE27-7148-4521-BC9C-BB596609FDA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63DBED0-13CB-49C9-AB9A-A61D96F15B9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0C0EA83-2B7E-4528-B524-63E083EBE9F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C982CAB-ACE8-4E33-9DC2-E6AC06AE5AF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B48C18-246B-4514-A304-9E17A933412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BB2274C-5CD0-47F1-BF20-4AA6E7D3081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D35B1A-A72D-4E09-837B-CCDCD526825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7DEFA1-6C3F-40E9-9975-46068022228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CBA3F29-2A9C-4A9A-83D9-A629F55456A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EB628F4-CF0F-4632-894D-987383443EE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AD64CE9-461A-40EC-97C4-73A4570CE3C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73BAA4B-8C03-4AE5-9402-57D0BD203E8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18E13C2-12E4-4E24-BF1F-97501D54C62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5105466-F4EE-421B-AF7E-0AE1DCC17ED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72FDE0-9A48-415E-A147-EF2AC0736CD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4C5876-33D6-4ED2-A26A-12E2E255CCE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E396ABF-FA84-4825-8808-D01F6CBACE2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D8CE047-DA4B-4636-ADC7-7ADF705777B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F0951F-8B8C-4902-AAC8-69A164A8D61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085457-BDDF-4764-AFC2-12F0DD96053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8945AF-C730-4628-965F-2E8DEC633EF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C03676-E66C-45BD-A60D-4967F4097B6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179C98-0FD5-4E30-88A1-9A4F78B1417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FFA7AFD-BC57-4057-831D-DBF1CF6F6A7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EB99C1-4099-49DD-82D0-CD0CC048302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B08955-43E7-4B1C-AE97-5040CA7746E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1395843-9BDF-4C0E-9387-69453D5D989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D0C685-D81E-4D1A-BAC6-D9F8F7D7682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7A5056C-E880-47FB-BDCF-DA34416B799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8BF8AB-C67F-4EE9-A275-B3A34FDB333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40852E-15CB-4B97-9B0D-12118733A70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49AD2AB-B03E-4719-902F-8D2A53B9ACD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7A0B50-74D6-4B9F-A4A5-E432C393AD5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CE33F9-81C5-4453-B657-33827FA30FF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556635E-3CBA-4ABE-AD17-8520991DC5D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F1E2CC-B6B6-47C1-B34D-0996EDD119A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677B27B-DE4C-4AC9-8502-E539996498D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E747DC-E50E-4A1B-90E5-B07CED2FCD7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312D88D-B7DA-431E-9B60-7FA411B396D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633CBBC-20FA-4B2D-B26F-4BA50CBF5AB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61D0DD7-C7B3-41FD-807C-5C84D11906F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2E1E7B7-7C88-4B9B-8A2B-71339FA355E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AA1D2A2-9925-4338-BFE7-0799F66E236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D15AAA0-4FCB-4F45-8A72-0EFA590434B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38C6138-BDA2-4854-A29D-BB84236AC88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256109-65A2-4553-AB7B-117565606D7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874B16-EA6A-4E58-81F1-2DD9504F52C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F26F042-6F09-4990-B107-F6BCB538462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F7DAE7D-0A8B-411B-AA04-FCBA442A803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093EE8-0239-4559-A38D-AA7CA690255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28EC14-3E5C-4DB6-9AC1-59B5D3155F6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7D06F9A-E34A-4912-A7E3-EA800360DD6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D03309-3A7E-4EE6-BBC2-EB85203ADD9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E855790-8A2D-44DE-ABC9-E2DE3079478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B5C022A-126D-4B25-A0B0-D0404C2FEAE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12E8EB-89A3-4E17-9D82-FCAB1946FB1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0FBD238-8D03-4F99-AAF5-D17EDF62206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529D6AA-7D29-40EC-B59A-46080D6FBDC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5FD6AB-44AA-449A-868E-9B649CEB607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769DC9-65F9-4779-AE35-C7266100E61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545E923-1629-492A-8D0A-9BF9C245D35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56D79F-38E2-415C-A227-AE0A9CA89F9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6D6B07C-3E7B-4A6B-BAD1-916F9D0C8C9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863269F-8026-45F6-9717-922187BEEDF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FAD181B-1651-4217-8414-F9CFFEB1AF4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346808-BD96-466C-B3AF-3393A34A4D4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4D8FAD9-833B-4B46-9FD8-88B49F4B5E4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5453FD-7A65-4841-A694-0CAAF62EF3A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6BA2019-F763-4168-A567-69BB4120B22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8497A9D-44DD-4C1F-9868-99E722DCDC5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E3B9A3-7BB7-4800-A4FC-AC7C233458A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882F5E3-C490-4932-B6F6-3E7C45815D8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99507C-608A-468B-92DB-305106F86E5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9C58FE-5489-4215-8588-1A0C3698999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2C04F00-2118-4506-89D1-80A35C631D7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9EF99E8-766E-46BB-9630-689FCA800E4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710ABFA-2DCD-46F3-8795-E7DA38AB059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2AA5995-F329-4C69-9E03-4E2A51169A1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CD9CB0-040B-48DE-A28A-4A675333963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D856C9-EA60-4C7C-B6AB-1A42F0AF0BF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5141141-0255-437B-A098-1B3E1D540A5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61CCA8D-C06C-4AAF-A99D-2CFBE6DA962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9F9745-6020-4773-BC0D-4D46AF3070A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E4EA17-2524-4CF6-9EF6-953476C77B9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77BA56A-AC2B-44E1-8D33-509B1FBE498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F8F9077-BFBC-4904-B54C-D35179C7559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103E5B9-1ECD-414C-80D4-4EAC2B9A1D9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8146597-642A-4FE1-8878-D6690CEAC4B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43291B-B952-4A0C-ABFC-956C2835895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70B69C9-83F7-4D49-BCD2-75FB4F02E5C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5B8EB7F-4AAE-436F-8180-10275485AB4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6C76D21-81EC-42DF-9BD9-730359E9D1F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A2F372A-28B3-4099-81CC-309A94B8724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A405C4B-AEBF-45E9-A17C-F4A41915401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CA6282-A989-403B-83C4-8273DEF1BA2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0DE29BB-2613-42C7-B3BD-36B3A73C30A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87C0461-A70C-45E1-A572-5520D8D21E0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74E8E9-CA81-4081-AE31-31379D1509F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908EDDD-94C3-4DDD-81CB-9788FC429A2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B614636-46E2-4177-A084-DE93F4A186E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65C7ABA-0FC2-4ED6-A60B-4284FAA2499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7B35FD3-7738-426E-8286-5A8259B5785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256D940-8B4A-4758-808C-B088E005661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DC14349-E4D5-4620-AED7-389F27AF4A2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BF2FA8-B079-4ED1-8F41-82497A7D9C5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37D0B69-B375-4B07-9D88-58E849B6D1E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0F82DD1-9C38-4766-AE51-101AA297FBA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3F08BA3-D226-4DBC-A373-6569E2477A3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6760CBE-83AF-4941-9DB6-861309B08CB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C1C94B2-EA38-483E-B592-A0F518AC5C7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075ABFB-2E24-41EE-8E10-C768C4629B4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72BEE07-9DD3-49DA-8C2F-1E1FDCCCD82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299CB9A-4AC9-4FCC-ACC4-DEDAA4D580F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438A4EE-B591-4520-AC1A-D1E1CBCDCA6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0FB77E-5F2D-4A19-9813-8F11285BAA3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14983CE-664F-489B-B6DA-B69A7C9AD55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3CC647-61DC-49F0-9E0F-6880EAFDA66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93DB88F-5DD0-4BF8-AF50-19A998BEE12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C80CAF-78AE-4302-A656-2D8EE2F2B7E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D00C31-B021-46C1-B5CA-3C92EB65A70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F73D1FD-5799-48FA-84AF-5385BD1AE3E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33B76AC-25F2-42B6-8CFA-E49B611BC00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7979F00-4CCA-4159-A279-70F3FC7A46C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AED80F2-FE0B-4EF9-856B-7168B42488A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CBDE203-398D-497B-9D0C-3B52B6E136D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853E49B-CEE6-428B-B8D4-34481FEB8D1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5532AFE-E2FA-4A1B-A703-ADBBEF22210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653E57-D9C4-443C-8751-F2473FAAD89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7A6FB91-BC5D-41EB-9711-2E0BE9B539E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BDA7443-06B6-44BD-9FDC-05D0D8FA1AF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AE71D5-3711-4524-94B7-4F1A736E762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994BA2-4B92-452F-8397-852D56ACE83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054959B-2863-43BE-B00F-BC81D886D11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664549-DA54-4D7C-AC6E-643658383CC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BF12CA-17B2-4B38-A377-EBD15DAB363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9796A50-4D02-42D0-9B06-A63F3CADF6A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213153-E067-474A-A4C5-C7E5BBCBE55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7675B89-1F44-47D7-802F-9DDBA468BDD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B69D5AC-8493-416C-8725-08153630C75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0B973E8-9B9A-47FC-9F46-0ECF59FDF0B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43DBC85-5F8A-478F-BC84-9D5E9D2D094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3D31DB8-EBF4-46FF-8AEA-F41C468D645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25FDBC6-9836-40A6-94B5-5FE98C8CF80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B0C819B-DCC6-47CE-A0C1-2F71EB770AF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6FF5884-E119-490A-9A7A-7073BD1D15E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5AE0FC8-C897-404F-B7AF-57E0120468E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9D6B08-394D-4D73-ADB8-BB9690FDAEF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6C3CDDA-D27E-4BBD-8353-E3687BD4B38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08A54A6-ADB6-4740-9CD8-88E62F80D59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E80931-5B58-415C-BC70-63925FD9E83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75F2E0-5D8C-4243-8D54-809C7BED858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A6D3C62-F8D0-42F1-A061-04C6ACE5C10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2E4EFA9-9F9E-4E47-9EA5-D485636475C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8EAE8A-8FFE-4469-99D6-090F524E1C7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6A9812B-268D-4949-9697-D5C2B751D40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EB6A3E4-6C5C-4B49-85E2-99E5249FCF9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CB434B6-5FE2-498C-9C4A-22A08B99A4E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A5EBB80-F198-4165-A86B-AB04B43A6F6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65F7F18-5598-4E56-B001-44677FCC528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448B0F2-7148-4028-B0F8-C72C7CB919B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CE0FFF-0B25-4B97-8B2E-0B401500EDA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9D251C5-6013-4243-AD54-AFF84E47F62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97C5215-57DC-42A3-8EDA-5BCF43EDD4F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95DAC8C-465B-4C9B-B7AA-7EAC06168F4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1A9273F-79DA-4882-A928-5D640C1B068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6D4D647-3418-44B5-8CF1-9BD5DAB7BD0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CF79E7-CD71-4B67-A014-54ABB1F677A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FE74AEE-4492-45B9-A25A-275CF4421EA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8B03F17-CB8F-4713-A5BF-487EF8DDA0C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2AB8CC-494E-4317-A8E4-D174A51C700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1443592-DFC4-4F5E-8DFF-2E1A9D3CB81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1056F31-CADA-42F4-A6C4-365637E21FE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DB23EE-7812-4C03-A8F7-9D98FF1DDBA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0696676-AE5C-4228-8724-A73CFAE9909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C30A941-F05B-4272-8A76-F5F59CAA7BF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90524E5-D3AF-4695-A0CF-F69E9D6408D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6FDAB50-2CDC-444F-9212-5ED5E56DE5D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8E0A049-AD07-4758-8650-4B18F696166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2F17AFD-6F96-4108-A002-19D46BE09C2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BB6202-6AB7-4E02-80FA-E2E6E296EDA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671400E-002B-421C-8AEC-BD757C4C0A5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AE4E9C-1F3F-4FEB-AFFF-2385210D97F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CD64EE3-7A70-4A71-8EA6-220B7087962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52B6F8A-4022-4CBB-B662-B785DE2E4A8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622A9C5-E36C-4768-8646-BFABE358C11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30C880-D334-4E03-BCF1-A6B61AF7704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60FB50-41EB-44F7-AA60-70C20BB14AF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46DB36-CC73-4E02-97A3-D5758D5449C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435AE2-DF58-47C5-AE55-6AB0450429F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DF5E20-F588-4911-8E60-9C13367ED4B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6FC290-C82E-41C4-A572-CB7369B38D2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D53508-A510-4A52-BB9F-1E8CA6C89EC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978317B-CD8E-4E13-845A-3911901FD9A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E13CFBC-096E-4D53-B236-1AC86E03DFB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3670826-D00E-45C5-8AB6-87CDEA825F9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5371247-9130-4BCC-A7BF-B56C24F6AD9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C6F0BF9-DB06-41DC-8EF2-EC730473B68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399581-7F8D-4634-918D-A45B9C65E3A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3FA6B8-DC01-41D6-996D-2803D3FDA3B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8D55DA-3D26-4173-BE92-F81FEAF300F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E50F3F0-91B7-4F71-AEA7-AC6DD908B5C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FC11A9E-7B3C-4B8E-A5D5-231BFEE6D5A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DED01EC-3AD0-4D82-9D54-C9A139D8B55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1E168C-24F4-4191-B7F1-3AD7EC374B8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91B09E-B6F2-4364-A1BA-F1AA3F9F60C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1BE1078-BD13-49ED-A789-44E8E741BBD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BA6AA1-3D58-4C86-98C7-032E41E91BC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EB194E3-5758-4BCB-B391-3321F287555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7391B75-05D6-42E7-AD46-82FAFB551E4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CFA45BA-E1AC-4EDD-B681-07B696E92FF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AE194FD-C361-45C7-A345-B8D254718FA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6EBF6A-FAB4-4120-B05A-EA4D7C24D1C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6A16D2F-4809-429D-8627-3AFC4BF5F8B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AE5ECC-CE6E-49FB-9097-DF7B01B5AA7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1892643-50DC-4D21-9A47-7D40681C4FB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4F30D42-4A1B-4B71-8F4A-02452585DA0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F0319A3-EEDA-4DAF-A105-E55B2C889B6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FB08B4-D381-423D-9E1B-D8B1F69F106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B3AA3F-A16B-4BBC-91D4-CF2854220F8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5A1D41-C0A5-4CDB-88A1-FC0404B035C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D4994C-ECD9-4036-9AFF-F12F1A591B5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3138874-005B-4D59-B150-A910921A667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A719E8-68F9-4536-82C6-461D1A1511C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09191A-387A-4CC0-A7C6-C43AF7E4C20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3D967BF-C7F6-41DD-AB63-1AF73CD89C2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4B101E4-3416-46C8-AB06-CD8D2888473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7BB100-8517-456E-BACD-257E2996C9E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C00B4C-272F-4BD8-A062-B75C9B85275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7349457-964C-4598-87FE-3BB99ED80FB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EC4227-ED84-4238-96F7-70B624302D8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85D786B-22D4-42F0-86DB-EB9B5FE0913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59469F-26BA-4132-B975-FDF50B6F356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2EC8715-E631-48B5-A802-8BBB11386D1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11DEDE3-2A0B-4FC0-B9CE-6B3650A30DE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38D960-17BC-4F4A-86EF-0EAB07BA3BF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29C95D-11E4-438D-9F4E-4DC32ADA387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9B33531-0A07-4C07-9BF9-CA620311019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85F7E7A-29CA-4829-A30A-E1130C7455E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9EF6BEA-4E89-48BC-AA1D-5A58AF1ABB1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D100123-E4A0-46B1-B276-ED9B96C0B14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56BFB1-F49C-4D6D-A529-A453E917191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4C32A70-FF5D-4E7B-A692-A7E20A3D35D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9153A2-3AF6-4A77-994B-8A94729F25A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3A96F4-B0C1-4283-923D-34344CE3740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E445250-088E-4E74-9A7F-136BE282186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5DD80B6-DE6B-4A06-BF48-7D6DE966307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752365C-69FB-4C6D-AE5F-97799DF8F4A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0956B67-71F3-4D68-BEB7-7536E3F3458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9F17B58-B438-4AD5-8CF3-72B0429451C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33ACB0-1858-43FD-914A-8738463A0C8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C6D1CFB-0385-4050-9376-5F8E5A248ED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0C958D-8882-4F15-B959-20A163EC1C1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C536AF9-786F-473B-A2CF-F1543D842B0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0DBC02-1B04-4989-B617-3EDF394B7BE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319C74-12F9-48B4-A3B5-9454BD4E41B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775D0C-06D2-46BA-B0D0-6EBE3A32646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F955F5-7620-4899-9DAE-D4A3AF72F7C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C5CFADB-F9B8-48FE-8799-4C3A718C9F8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669C597-14B1-4BD9-A786-A17E1F2A955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27B4493-A416-4C10-A9AD-A15ADC96277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DE46BE2-2D46-409B-8C57-EB00E580BAF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043EED0-3C6D-4DE3-A184-27E4E374B42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43A755-3FD2-41A5-BEFF-68C9C366701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2123AD-FC1A-4F69-9E64-837CCBC0528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FC3506-7A5B-40C5-98BD-503B18D77CF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E9B309-E60C-4D54-9729-76DE0F1E693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B2BFB7E-A260-4825-833A-D5182C75907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6B5A53-E760-4DB8-8E6D-D7BB89F6469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14C501-C99F-44F7-A83A-DF2D3411A89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6B3841C-450A-460C-BDA3-379216840B8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77539C7-55E1-4FC5-8B78-C5FFC83B3E0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E378972-6E36-4E2C-AE0F-C3B15910634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46A19B9-D511-455C-A71A-023A915A189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35A024E-6035-4E40-AB72-C73E4B36F77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A6A156C-61AE-410D-B6F4-DA51B03E7F0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75AE88C-115C-4986-BFCD-4F039C56747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C07DE6-3619-4AD5-8BE8-C648C35DA21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731718E-B7E8-43E0-8423-11068232FDF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49A1882-4B7D-4DC2-A6A9-5DAE38F23B4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01EFE1-70C1-440B-BD57-AE5F0A6FC19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82DB84E-7591-4235-B669-6577A00E697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1232CE1-DE8C-4841-8882-0D3B6404A7B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DCCF8B3-A02F-49D8-9298-A87E19CA430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BA8B477-A9B2-4AA7-AE13-09A93953D35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7A30327-8A4F-4F2D-9537-5677EA5355C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0C48575-23D2-4721-8495-4483BC56A81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A96BE1D-B847-4D16-AD0C-7385ED1298E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6FE7540-575C-47F5-B2C2-80AE67BFC54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A682015-7CE1-4DDF-927D-422545D65AD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279A783-B54B-409E-96EE-FFFD253CE7E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6433C5D-1E07-41D2-B540-94DF9A76011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41D9CB-3270-4113-B075-2B6B02C287A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2CE7702-6F2F-4866-9C24-DC176F6EBFC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1FD8DBB-12C4-43EB-A866-FAD58119967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A22CBE5-A91E-4C1D-ACAF-5EB3BABC7AF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9653F0-8510-4241-8107-623990CF1D0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1BFB6B-8447-4841-80AA-C1A5FE20998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C107C6-8302-4E0B-8245-465D7CF8CFB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D4DCFEB-F7A1-47B5-AA49-FFE2563574D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C7E78C2-0299-4E83-A29F-5E840FF99C0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3CB051C-EA2B-4B7B-8A53-227D6DB73FA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BF1927D-4C66-4675-AD7F-FDEDAD2FE1B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CD37E60-C59C-43A7-9F83-3044061A8DC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795E41-9B51-4AAC-82EA-C6A7E265B8F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DA872ED-63EA-45BA-8AD9-67477398CB8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195042-EC66-4E26-A9BD-EE4B16B1065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3CF7F1-9A98-4AFD-B0DD-A75E02F3556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26E361C-BD25-4856-970D-37A564022C1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68BA0A-F30A-4C99-BCBF-6468D021F33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696D56E-65F5-4949-89BD-66BBB116D66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0948F4-B9DC-4A6D-AACE-15CCF184EEA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FEC7435-4E50-45EF-BF62-D3EB26CE481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8AFEF5E-CFB8-484D-81BF-EA68D6E986B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7D211F-3790-4FDE-9671-3F7E3ECAC84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13CB22B-6311-47BB-A0A8-23849EE9CF4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6A93B03-2FD5-4963-A839-4666D725766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9E9CBBA-DBD7-45D7-A3DB-C688B7BC904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582CC9B-B246-4C26-A8F7-D17B332507A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D36603F-7BB6-4115-94D7-74594C332F2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C6F5A6-0DCA-431F-AD22-1D40D959B69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C8682A-435A-4640-AF85-549DA2E6BE4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F913BBE-172D-4460-A27D-79BE8071329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BF3A07A-0F5C-449A-B718-D7CFD11E9D7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0821BD3-C277-4120-840B-BAF310B6E23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6DCFF4F-5D1D-4E9B-B2C4-8A251B26B44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303BC3-2288-486D-B990-1BDAD93853D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8DD5C2-185B-42F8-8B7F-EA15EFADE3E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AD4F7DD-8267-46F5-8D04-8507942A4AE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931704-C3F4-40B9-AF16-C5B14083D5C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6AAE0D4-47AB-4C67-AA01-B55D11DAAA2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06C749B-AB43-4464-978D-797EBB0BD95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9A1732-DF3E-48A5-8083-861EF05F547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260FB15-6F06-4A97-88A8-3E5EA70660C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B3089F-8B66-410C-A0B8-2FC12CEE190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26B2E03-3DED-4F34-B64C-D140AA7F2DE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32755F-41BA-47D6-81B2-819769BDD7D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31212C-DDD4-49B3-8E67-887D389FF91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7A8A61-615F-4A0D-A232-DA597A0E8F7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060EB49-FEF2-4F65-8438-028C3AB5995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3740A1B-D61F-41BB-9D59-62181B0AF88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09126BC-88CB-4613-B91D-B47042F874B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4477538-4B44-497C-80B3-4285CB197CF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63F455A-0A9F-465C-9438-CD0270AFE70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0B717C0-B10A-4911-8456-E3BF8B0EB12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2C771C2-4A19-4B6C-8EEE-9A62F845C40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DA1277-1F92-4D64-AB7F-CDCC2A8E690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BFCF19D-4B1F-4F75-B4FF-D26436DEB3E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FA0A1B-9D3F-4FCE-9722-099A2F38564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7A66951-67D4-4A34-859D-A1B70B16067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D25E8C5-64E4-487C-8AEB-6C40AC231AD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7D6EAE-E521-4FEF-B343-A0919413BF7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2E0876-8A8B-4ECB-A6DE-842933A8951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D224E11-FBA0-48CB-BE8C-80C96E56FD0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50187C-CE51-48CD-939F-2EE1EBE7945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DFFCB1-C25D-471E-A6CA-EC67D84FFA5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2D7E432-F208-4599-BD81-EBEE86100BF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B598A3-949F-4FB7-BFFD-8FBAF0C05A2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C94FC7-DD61-4656-BFAE-2DA770D2478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B1E1587-59C3-4696-AAA4-F1E2727C00D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A286858-14B1-40F2-BACA-94C465EE67C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8C3D358-E7E3-4F1D-B911-E45ADEC4A3F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F0726EA-1ECB-469A-A785-0BCAB37C426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F996472-4B1E-4A7D-8968-7263B4ED7C7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F4457CA-6787-43F1-B66C-65DC77A5A46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A31A516-7921-48E3-AB20-888B2A1D580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25C231E-A492-4317-A651-DB23DA4A666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0F6A471-9991-4067-AE63-B2C43E92E47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501232-B616-404F-AC44-85BDDC6A7A3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55DC9D-9F50-485F-B6A1-2DC991706F7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6B21D35-B757-4188-AC37-7D73B0220B8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FE049F-30C7-454B-A5DE-8EFE088E755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F46109C-30A7-4F7C-A920-A4D5C0F040C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290196B-4EB0-452B-A905-AACB636E6B9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EA77D1E-830F-4C48-9862-98B530B9FA7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8600E57-A8B3-4EC7-9854-866C573D0E3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6C406D6-1845-49B0-8BBA-EEA4C917131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728074D-A6B8-4728-AE02-638B0125170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3FEAC5-6457-46CE-BD7E-D0B33A8D1D0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13C1EDE-64A5-4890-8B31-35622A5E60F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E0AA2BD-BEB1-4B61-A788-87A71B1D23E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DA8AC77-1982-447A-9799-71243E9A032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4EE061-BAC1-45AD-9C88-D7ECD443E1A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029C70A-2A47-44C6-8FE5-1E95F9EADFB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861E38A-501E-4ECC-86C1-114321EC692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7D635D9-2C8F-4871-8B82-91701E8FF64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ED844C9-1DF0-4743-9D2C-7F68E08C0E1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0160417-19FD-4771-A736-70ED67F2F3B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3436334-03AF-478F-BEB6-B024B806C80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E6ED3D-F506-4071-BBFB-F90A83F5622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957C3C5-9C51-4425-BD9A-E2F3CC6453C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B40A42D-8794-42EB-9860-56C506186EB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A6E93D0-53C9-4001-B008-D5E43825401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E11FC52-E353-436E-BDF4-566E2527C8E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6D109D-AC45-48EB-8CCB-F349713355B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812D6EC-3B9A-42AE-8426-5F18A46C0CC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EF2D74-C835-4D35-A884-F6F8AB6551D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3E3B611-87E2-4FF9-AE6F-D8B32D74FB5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7C46858-E498-4946-A701-F3B51CECBA4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D8521A5-EE92-44C1-BF02-DFC51F1FFE3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E05AA9-0858-46EA-BA38-207A28D1055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8D9AF3-938E-4CB9-8946-F5ACE34EED7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88FE186-DFAA-4A1F-9283-BA34C158D23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A85E1D1-11CB-4C5F-9FC7-C43B978F054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776D5A5-9C48-4A09-8370-2B473739E60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E9CCD2F-AA65-4BC4-B961-80D8E337DD1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065A88A-E0D1-45A8-968F-7CAA7D18CB3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6C1EB11-15AA-4B24-A12A-173D50B3331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B4DC833-07B1-46E9-8A85-C8ACA28E854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0690427-702F-46A6-B283-52F1819BD8B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9B8935-8E7A-421B-8BB7-70B8AE2EC39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3E54CC-5684-4762-8DC1-650DE88780C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1F91F1-277B-4E79-A4C9-61BAC214440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9B7B118-6116-4B03-B6BC-00410008745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B7B245-6019-4449-B84D-49DFEA98AF7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5573AB-F0E2-434A-B957-94B55740F32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A229949-9921-4874-9E05-1AAECB2F1D9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B5EBE25-4F89-4900-94CE-8E8DD77A6F0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D0AF0AC-E00E-421F-8799-7E5A666C853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F4258F1-8369-4285-AF02-48CD03696F5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D9CE8C6-728C-4A9D-BB8A-36D72A6F514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B398DA4-5D72-4252-B838-8D7338C42B6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229B998-E30D-4123-A0E4-190533FB2DF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700052B-6E03-4EF8-9E41-7FAF5FC1607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868C7E2-AFDE-4189-946A-2CC97FB82F1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A8B01FB-0C57-4E4C-9305-17FF8262C5E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E8A825D-5AE6-403D-BE3B-046EE3BB2F8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64EB90E-B0A0-4651-8050-CFBD34290AF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C1F7BCC-2F42-47A1-88B7-ECF6474323A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D938E60-3E0B-4370-8207-0046625D9FB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E14B351-5704-4908-ACC0-25D5A279333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2866248-6E5D-44A3-8AA2-B6B2684552F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11D202C-280F-4BF1-90A4-3603BF2D581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37F0327-8AE9-419E-BB8D-A154B9EC604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CDE611-1075-4DFA-B4AB-4443E9CF29F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C875B8-759E-4B49-9E6C-168995B05AF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1D29E25-1AE8-4802-BB86-01C82DF1B31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2B72696-0977-443A-9FF7-5A2584E1337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3AB2768-12FD-4501-943B-B951BC5BCDE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38513A6-35EA-4F05-B59B-222C87B380F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1D8A17B-5A80-49F0-B2DB-42A4F24AD69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492025-9AB3-4434-B680-852863D4B97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0402C61-BD2B-4C0C-9E50-3FE0593EC5D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C42FF7D-02F6-42EA-A2B8-8BB28D2B4D0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3CCFCDD-0B39-465A-8075-7E07FA1133C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DB67D0-7C21-465F-8135-227D62D51B1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84A963E-86CE-4E85-B8B2-CD15465DC3D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2833DD6-DE1A-4AAD-ABCE-51AF2AA0AFC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004FB63-581E-4DBD-AFA9-B5F126CFD1B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BAEFE0D-AE50-469B-86FF-5CD0D5A7EAE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382B41-2D05-4F43-B21E-3EAE5C252B3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32D40D5-B71D-4070-A418-C0D6609DB77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F77838D-76FC-46B5-9D15-630112A1D23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3C2C6E8-CBD4-4016-8927-DEDFC16B33A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D391C3-216E-4399-906D-B761BC1807E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3B29F72-42E4-404F-A8BB-A8B1749FC39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C36995-A094-430B-9921-AC042282654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CC91ACB-A16F-4B78-B8B3-7F0C2F073F1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A59DDE8-0659-4514-A40F-B38B47B5B4F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79102D6-0A15-4819-B200-35FF62319E4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19AEB6-7C6A-47AD-B1D6-AD9407F7965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7B569E7-30C1-4894-A766-174255CE307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C635318-D5F0-46EC-91AF-543CD643B29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ADACABB-CEEA-4F82-AD64-4183FF6DDF5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84B5B13-3BBA-4AAD-A01F-791070C9211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EFDF2FE-9C13-44A0-B73D-3964BF0D405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8A265D2-3553-4F69-BBB1-022E1C7F7C2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8E77DDA-EFC8-4057-AFFA-AB3911717B4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5D933A7-DC5A-44D7-98BF-6225AC943B7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3AADBB9-0F04-4284-B2AA-8307B43EDC7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4063E2E-E1C7-422A-B152-9D6B3210946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4A1DD8D-B358-4560-8BB8-EBB6B3FF980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00DB308-68FB-4718-9A34-75963FA23D5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372FF9-3AC0-4339-8A36-43993FDD287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2BB1A73-9EFE-443A-A9EA-9B055A6069A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2794336-9A02-430A-A0C2-D479A9DF182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6EFEF9F-5FD1-46B2-B7FA-D6B35435562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D0CC754-04DE-47B6-A976-C5E34999BD3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2158B4-FEBA-4FC0-8F1B-7C39F390532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8A95519-0090-4953-95ED-F506FD53235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44BEC1-2B0A-43DE-8391-8C0528DF730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53A4569-98D2-4005-9208-43A433E43BB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E0024B-251F-4436-B032-EE880EBF9A0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6452D4C-EF3B-48C9-9B88-9413C37503D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AED7E9-B1DD-45F7-A4FC-CBAD5C414B5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33029FB-177F-4191-ABA6-71E9C2785DA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A48D334-B99A-4132-AF77-2F55018AAF6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37E031-51C5-49D3-B8C9-FDA88A11E6B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671114-C96D-41CB-8C4C-44DBC7EB3ED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3A4063-0AE0-4FFD-8BAD-86133000E3D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50ABB3-D887-43C2-A4C0-56240A3D5E6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D2477D-734D-4FE8-B71D-464AEBADEDE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9ABEA35-EDAD-4FA0-AC37-94246C3BA8A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8BA323D-C531-4128-8446-F374C88C64E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6B8AF21-96CD-48A9-AF2F-4BDDCC3B71C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9BD1636-1169-442F-A8A0-0B502D175E0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0C5BF54-F9C4-48AE-99CB-6F397E799FB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699B093-71F8-4AD5-9AE9-03EF141AA50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0FB03E3-78A2-4949-9EF0-6E9EA242485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9AAC572-3C69-4D4A-9A32-D5D61EE4360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AB64E4D-286B-485A-B588-DB2ADC64849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8003BA7-90DB-4BEA-9C22-F6BA9919209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9EBA7EE-FDBC-4C1A-A3A0-DA1674634C9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4F9381A-8419-4A45-B84A-71651F5E816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7BB7E14-5897-486E-9872-AAE1EB5F71A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CEEC29A-5570-4BAB-A41D-07F50A9FCF0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2129C80-07D1-43AD-B116-146649B5B68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AA603D-A9A5-41D9-AEED-28E66B0B357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804359A-4A13-48C8-809A-7727C919923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818F2A4-9942-4358-B035-1ECBF888DC0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5EEBEF-C199-41F2-BCEA-2E558D4A45B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3258E81-B2E1-4BCA-BF33-BED403E87F5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7597812-B1A9-4D0B-B12F-B62FE1A8BBF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8DA57B8-3CF9-44D8-B161-6477601E6C5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799C215-B2E7-4AB9-89C5-CFBF1C5543E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E686AF5-E69D-40F6-9EA5-24AC9C7035C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B7943B-60E7-4651-BB43-2311CC5BB38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854015-E185-4105-BD57-869E5F465DE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E76C59-DBF2-4E44-AAD6-D2035DACFC6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A712096-3DEB-4FD9-BFE8-C085F3F8D80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8C4AB77-A437-4047-8A4D-DF0847D796A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0BE27DB-88AB-4E1A-B254-C8F79654727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A745ABB-C2AA-4C1F-9B28-B36262BD743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29CB8FD-7609-423B-AA01-CB366FDC80C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7F807AD-69B4-4A30-B101-B6906D808BD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5F22D2-6B25-4EDE-B78A-A451CCEB72A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B11AFF3-5853-47F7-80E6-295E531BB86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3772E4-CDEA-4496-BCBD-F85F2FDF45D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7E14ED2-F376-4FBC-AE33-7B66926EADD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8256E2D-4EC8-4B80-8267-378CB9F8611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222733-7B7E-40CF-94EE-F9759244E1F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7C0707A-441E-4869-AAF4-269B9E8F707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66E49AA-BF23-46B0-9264-C77602993F7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1C779E4-8C41-48AE-A8E8-207F7B96548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13E8CEF-BFE6-4C66-A1F6-90B9343180D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B4BB406-E312-4D0A-BC60-C704C619906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95EBA04-1700-4188-BAF3-92FBEF77ADF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A4582F5-7E34-46DA-8B43-4A5D8022387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2C536F9-4E5C-4FBD-A162-CB3CB325164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1AF6C14-08F4-4310-96A6-0BF4F39FEC6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C2AD43-83C9-41AC-A86C-8BFBA89F5F1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803333A-BBC1-46CE-AE63-BD3A6D29CC4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59FC61-2C12-4C8C-8D03-F5BC8D21028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C592A2F-7ADF-4DF1-AC45-04CBBB55017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80BA412-DB63-4A1F-AFB2-1E55E347EF6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F0D305-448F-4179-866A-2CB75397574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DEE5226-1604-4A13-B8E0-3DE7B5CAF3D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0BB334C-5EB9-4AAB-B1D2-585A5F43933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86E3D84-331C-493D-BFE3-1391C9D4E55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0627E2-58A9-4C23-97B1-E7B63BC44BB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9E8C643-8A13-4885-84F1-3BA71863A2C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EAB5A94-3FFF-44B1-9016-3499BC0DF5A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5774228-4E08-49E0-BBFE-62911DE7981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84F6152-9864-4190-8C71-9D01257FEE9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43792CC-7A0F-495B-82F4-E3811332191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EC28FEF-54DA-4559-8ACF-DCA48880E44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A7EC8E9-0AB4-4F91-80B6-8EA3F428C30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4C5FAF6-93A3-452E-807B-C9BD7C599BD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E53EC1-0C88-4455-8D20-B50CB46BA49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E86B77-CBB8-4940-B770-2F8F8829251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AD1FD6-1D7E-4B27-9B85-96CFE314E75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8DD6A6-0BBB-463F-B791-5AE15E1C320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40C06F-E109-4855-9BD8-52FF7093F5F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CACD4FD-8A01-4E01-BE20-B7123911CBB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9195E0B-CDAB-4DC0-AFCC-1C7E26B5458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6EB1981-EE13-436D-A201-51D069F0385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F7F661-1E24-4782-8850-0C8221C7E82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89B340B-4EE4-4FE9-A159-A5F93B932CF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7B2F359-0FCF-4E2B-9542-CEB2E9620C0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6A4F3C-3B35-48FD-A126-EFAF0F0A498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8B4BB00-C465-400E-971F-B075D8793F7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DB3084-9008-4734-A9C6-C5A7695F9D5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4B488D-96D7-4578-A861-88E1CC5CD8E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608FE4E-5745-4441-B1BC-E0D695C491F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A5153EE-FE70-4327-A4DF-49557777C8E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FB06050-6754-4340-93F2-FF4352ACF7C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3F607CC-9810-49DF-B786-ADAEF3B2507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BC2AEED-9225-40DB-AA32-3398968C985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E74C96-7A5D-4DF9-88CF-B95B76FF33A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25ADF68-5412-4FE8-8D0A-F70AB8A71A0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73C2440-01DD-4D82-ABA1-35EBFF6364E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E671E29-6FB9-41E8-AF01-3F8AA4EA771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09A70E5-005E-43C9-AF08-03A8720710F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EA95866-E3E5-49D4-991B-ECCB0CA950A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98C9B8F-AECF-4E5C-BE4B-B8B0B1F4FB6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CC7E9A2-D868-4BF9-B5C5-F5B276FC3BA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62B0353-5628-41C3-8F26-7CBF28DD025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F886940-AC2F-44B4-AD26-3A470B22EE1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4BFB85D-17EE-472D-B74B-739CB1AF1EA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9706AD-B29B-4C21-A905-D5DB4AA2F7F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46B91D-66B3-40D6-A07B-27081E4D496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2584DC8-AC5B-4D2A-AF19-067BD0D1927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83FB79-F85E-4A7C-A54E-ABE88E76821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E4A27F-F618-418A-907B-C110A766E83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17868C5-C630-4A4B-BABF-E055A031A92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F9F5856-66C3-4212-AA76-EF7EED81EB9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0A98349-F535-440B-A240-6E6D7ADB8D8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8F5F124-62B2-451D-B0AE-FC13EFA713A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0A70B60-0DC2-442D-8019-C3BCE6CC507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34040E2-4D3E-4E66-AD9D-DDF41B86BB9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EE6081-E4AE-466E-900F-4075BF636BC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1D7298-706F-43F0-984C-32167FCB333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1C7984-92CE-4B62-872F-B8F5A43EF00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689CC23-7DB7-4BE7-9712-2947F264E7D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C8A0EA-7B92-4C4A-AB7F-905D7BFF72B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C287EF9-9E9F-43DB-B5E0-9ED0ED228AB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74A09F-58C7-493A-A7C8-A8F20E9A14C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12DC8F-BBBA-4621-97DB-BB36E29F32F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6586AD-9A4E-41BE-BFE7-63241165DD5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81CDBC6-A1A1-4E2D-920F-B8A926C11A1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F68EEC4-1695-4561-BBD5-368EEA39750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FE501EE-2F4C-4F52-9D9F-3974E445FC4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4847927-7165-4055-9C96-BAE82DEBFA0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27A37BC-B438-4D61-B93A-B6FD6F581FB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237165-A901-43B5-82C8-0C6E54B8AD7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FD47397-FD29-4D87-A1F7-67654F81520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D7B72E-8000-4297-8217-87B15796376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730E23-FDBB-40C4-946D-4672432C08A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A37704E-3FF2-46D4-9DDC-A060EB9E331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097958-34A6-481C-9671-EC44FBA8775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8146B6B-C679-4E3A-B6BC-0B85F604661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4C588C-5861-4579-8122-0109EE9CE51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5DDE5E6-93A3-4731-98D9-128F85BC7C9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A805E1-1505-4ACC-B849-791CCE6A063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647134F-CD61-4598-B557-2644135DBA6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9034268-0BC5-44D8-AFE9-F51767803C7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01DEF42-7881-4801-864F-BB675AF98DD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44CCEB2-F8E6-464B-8055-8578A0E29AA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99C4F11-F3AE-421B-8632-10CC36F83F7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30450F1-227D-4763-8A20-86C3350133B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E775767-1958-48C9-B0DB-AC7DD51004A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48DCC5B-1503-4B4A-82A0-3EC12970F15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FE0B3D-D817-4B86-BE11-7C825C92A92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DD31B37-3241-4D47-AADB-DBA23525E78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C0A6628-7C52-4979-97BC-9B16EAE57B4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6F43DC-04B8-45C4-B073-905CE2BE7A0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6D99C2E-29D6-4367-A340-805141E8182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B8F6DE-80A1-4B40-9FC4-62C03717C2A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135FA70-B045-44A5-AFD8-4729271F756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7AEDA98-829C-4EBB-A491-7B85036D3C4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368EF75-79B2-4DFA-963C-C7961FA6A7B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C2D349D-AAF1-4383-AFDE-72038E81C4F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23152D4-8995-4B84-8307-D75F72E1886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444442-5EE1-4580-ACA2-0E71837F8C0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346D8B2-4F69-4B11-9FD1-2C1CEFC01EC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0C9B954-5344-4C81-8CDE-FD6CFBB796F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7C0207B-F1FE-495C-B8EC-77AFCE70186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3504A6B-856B-4518-95C0-7C44B025C77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A1383F-5C22-411F-A554-83E4E745FCC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9C35ABD-3C74-4726-835D-81B5CDB573C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FFEC498-9E50-474A-94F1-895EE27C752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777E909-86B2-4C6A-9E89-1237053F896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49A1DC-C3CC-4CF0-A602-E0D02A4276B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817D536-0F75-4978-8F17-B4348A3D155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B71612B-253D-468C-9D61-ABB8AB2B2C1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A8846E-13DC-4F75-A5CB-49DD4578B34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EA6120-8538-4617-8928-141CF3C7465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7F2AB21-E626-4129-B763-DD3C5888CE7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2D6308E-6FFC-4303-918F-16C923D7156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A0AAC43-2C9E-49BC-9883-CAC2E8D2E7E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500B61-E553-4D34-B46E-12E9FF507E3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68A7A19-70D4-4295-82FA-D5232872A1F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793479-AA9B-4FF7-89E2-7F7D20729DA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1FB4819-9125-461C-B54E-5A7A266834A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57421E6-479B-4C8B-8595-22A593B2E57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52DAAE6-4EAB-455C-BC5B-8F7CC990CE1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4149CB-DCAB-408D-89A3-D36DB83E293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EEB7A6A-2285-42F7-BED5-E2CCC7A9664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E6F0937-F9CD-4306-B5ED-CBCFE2D31A1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C18428-8A17-43F8-AC30-A854CDA322D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F1BB692-7798-4181-986B-5D2648D1D31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5A8098-6B96-4243-9DBC-C962EF1011F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668177-B254-49A4-B773-32BF89A49FC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AD803B5-671F-411D-8A60-BC5C19FBA0B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D2FC4A-5294-47F3-BC29-DB5630ACB67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CE3AA7D-9D64-4702-B935-EE817432F69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8F33600-DA57-4929-BC99-3ECC6C33A0E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0660CF-9F35-43DF-A768-66A3C06A25A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5D6C1E8-9A74-416C-AA25-051133127C4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FD59D0A-411F-406D-965E-E4031B8E516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E13CECB-9F09-4C50-AF25-D7FE0136295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2D3F263-E1F8-4073-8EF1-0964C2489EE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E28754A-5A8D-4C9D-A488-390D2B68A7D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5DC1CFC-B8E6-446E-AB9F-7CE9159C595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5063686-C905-467D-B066-56E9B32F8A9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5987BD-4A85-4134-BFBF-B2BD99747EC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F3343B-3BCD-4621-9E81-EEF36BD506C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A9A04ED-16A3-49BE-A507-4289180DB97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B52579F-5CB3-4E06-83E9-B53DED56F45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8C69FD-70F3-48EE-BA8A-E128B02058D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45A99CF-C601-4601-9A55-2C42B48576E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694FE47-E91E-43A3-9CCC-ADBFE3F4B54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1225AA3-3B64-4899-8DB1-F389C19654C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CB4355-5598-4A9F-896D-0F447C02115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D6E3264-CD41-43B4-9CD9-8ACA4FC14BC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6AF409-57F5-46BF-AD91-A7EAD4295B7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8FFCC06-3E14-4D4E-BB21-624525B9836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95CF4F0-68CF-4EF7-9E9D-382DFD89025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4B0A3E-FCE3-41F7-BE1A-6FAF158C664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325CBC4-274F-4BAF-B38B-2A2EBF51C1A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A48D25-38C5-4183-9A22-225351637A2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1383771-5D5F-48FC-809D-96AB8C1D05A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AF18A6E-EC1B-4E0E-923C-B785B6E0BBA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F807572-FBFC-47FF-8188-F703ABCE113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2838966-EBBE-42AF-95D2-556BDD27BEE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78660A9-1C6F-47A3-BE60-4F96B213C21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E0592F2-8033-4385-9DB6-EE6C5410966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A650A48-D041-46DC-B592-04AF4B4D23B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828E65-AF24-44C1-887C-AE1F76BCA0F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73DD4D-1CF5-408F-B963-360EDAF9ADB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BC5CA5-D999-4DC7-8C3A-A3957073FFD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70B444-EE58-4EFF-99C1-96E5CC5A663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2EFCD13-2D8B-4DFA-A491-5912C6F2591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78B427D-3848-4C55-992D-2C45A003B05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E6BF1AF-806C-432F-866F-4922FF1A9EB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ED263F-10F7-4250-A22F-721A17B07EB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803BAE0-811D-4537-887C-4CE057A0BCD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1BC72D-C3AF-4E3B-8B01-272943F8B7D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276CF47-78F6-44C2-93B4-1382D7DD9F0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91FE593-6746-409B-94A2-805A5AADFEE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8A0CE6F-EA19-4E68-903C-2E5516F32ED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9F4F9C-64DA-4740-B8D0-87A92075CAD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EC50896-D06D-4BA4-9843-9E69DF889B7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4283F92-0854-473E-807D-31832E475E2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A6C8E68-EA1F-4798-B2C6-159C186F02F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1B0F0D1-8614-4661-9591-9F39D66BDF6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8E59FF1-C922-41C2-ABB7-76F8BDA7F95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15A111-99DA-425B-BECE-A9A3A1E766F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2734B0A-DD7E-4A82-91C4-E1FE4B73443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6506AE7-45F4-4BAE-8289-F22A55987BD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CF9574-8791-4EF3-A29D-D9E5BB09D63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26C330-0D4D-4A8F-9F83-9C2245DF2ED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3F29D0E-140A-4408-B40A-5EBB56FF11D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58C4C2-D4AA-451E-8A02-137CB9EAB2A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449BEF8-6C1D-4C4B-AE75-E7CF6B4BEF6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D69961-710C-424C-B51D-110FBA764EB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E46B530-0F1C-4561-BD57-1AA02238D92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D60A40E-8A02-4B2A-8D88-59FA77D09AB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B1CB97-60DE-4F3A-810C-98E02EE4FAC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446E1EE-98A1-4D9E-9B84-24310C23300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0C79799-C38B-499E-A53B-35BF5E738C2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4BB7C64-971C-4DB7-BFD3-9F21A8ACC4F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2BF80A-AC11-49E8-92DC-42960763B4D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B317AE-7990-4945-AAF3-D05A0012716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9FD343D-A996-4162-990C-9DFFC6D0B0A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2194D1-ACEF-459C-A675-E66A12689F0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B97D94-80BE-4EC1-9459-3ABC517BF69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916DE6C-C35A-4A3C-BA47-1024DEA1C32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DA62D96-E27D-411A-8240-DD7852994FD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E6DE9F-B4E1-45A0-A0FB-D09B6D88A6E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A063190-867B-443D-A078-5C157A711E9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17C079-5A9D-4490-A97B-F64321CF0F0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350B24-C191-4362-8017-BEFC2120AC6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D8377E8-A8DF-4B6D-A769-6575BA4E60A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962E59E-D2B0-41CC-AC80-EF2BA85B036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9805E02-BDA2-4D39-9853-3A7CA05FDA0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F2E53E0-B30E-497F-96F5-3D9FC7457315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C0F5D2-1A6A-42FE-9519-C5B35E4B8A0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75D7FA2-9510-4BDD-A046-16D9FA881DB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15F9A50-4DF5-402C-A5BA-22C974F8FE3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45F1BA0-C58B-473C-B044-EC1B29EC6E1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F65BB9D-5A3B-4E45-8674-B0F5882985DF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FAD70E-46EB-4499-B220-6EF1D9AE2BB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9397404-5FA4-4BC7-BBDE-9CBCC3E7340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132C81A-E568-4698-B50D-30AD68E3A00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E555960-E613-405C-A63C-6E873BF60C0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C29E82-81C9-4BD5-A23A-638709F36F6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543C4B2-BEF1-4B81-8AFE-E6C16BA2F9A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2838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2438" y="1600200"/>
            <a:ext cx="3654425" cy="4865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0765215-11CA-48A3-BD27-D723697DEAC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9687EB-DC77-46BF-9E74-83B76A4716A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8AB88AC-0DEB-4480-82D2-DCA05CC5A7AB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E9863CA-C515-4121-A6FE-3E1B4178267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E56A264-7A2B-4D66-8146-6598142563AA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54DE65-005E-4A8E-8A3D-F261E709E10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EC7FFC1-1698-4EDE-99ED-225AB752369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EF7A9A-52A0-493C-9ECB-16F752A527A8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D77D96-BE2D-479E-B270-1AD6E3AA4360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F209662-1159-4B4F-AE0A-520F964BB55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F0FD15D-FB74-4403-A8F3-9D83C7567D6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4E07FCD-9E52-45EB-AC82-9807961234B9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7E61430-2DE9-4C9A-9445-423768A803C3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2F543F-2ED8-47F2-AB58-D09F921479F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053138" y="274638"/>
            <a:ext cx="1863725" cy="61912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3538" cy="61912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6EDC559-3BF1-4B34-A3AC-1ED91F48BF34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51.xml"/><Relationship Id="rId7" Type="http://schemas.openxmlformats.org/officeDocument/2006/relationships/slideLayout" Target="../slideLayouts/slideLayout755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5" Type="http://schemas.openxmlformats.org/officeDocument/2006/relationships/slideLayout" Target="../slideLayouts/slideLayout753.xml"/><Relationship Id="rId10" Type="http://schemas.openxmlformats.org/officeDocument/2006/relationships/slideLayout" Target="../slideLayouts/slideLayout758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62.xml"/><Relationship Id="rId7" Type="http://schemas.openxmlformats.org/officeDocument/2006/relationships/slideLayout" Target="../slideLayouts/slideLayout766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slideLayout" Target="../slideLayouts/slideLayout765.xml"/><Relationship Id="rId11" Type="http://schemas.openxmlformats.org/officeDocument/2006/relationships/slideLayout" Target="../slideLayouts/slideLayout770.xml"/><Relationship Id="rId5" Type="http://schemas.openxmlformats.org/officeDocument/2006/relationships/slideLayout" Target="../slideLayouts/slideLayout764.xml"/><Relationship Id="rId10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63.xml"/><Relationship Id="rId9" Type="http://schemas.openxmlformats.org/officeDocument/2006/relationships/slideLayout" Target="../slideLayouts/slideLayout768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77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2.xml"/><Relationship Id="rId1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81.xml"/><Relationship Id="rId5" Type="http://schemas.openxmlformats.org/officeDocument/2006/relationships/slideLayout" Target="../slideLayouts/slideLayout775.xml"/><Relationship Id="rId10" Type="http://schemas.openxmlformats.org/officeDocument/2006/relationships/slideLayout" Target="../slideLayouts/slideLayout780.xml"/><Relationship Id="rId4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9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84.xml"/><Relationship Id="rId7" Type="http://schemas.openxmlformats.org/officeDocument/2006/relationships/slideLayout" Target="../slideLayouts/slideLayout788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3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5" Type="http://schemas.openxmlformats.org/officeDocument/2006/relationships/slideLayout" Target="../slideLayouts/slideLayout786.xml"/><Relationship Id="rId10" Type="http://schemas.openxmlformats.org/officeDocument/2006/relationships/slideLayout" Target="../slideLayouts/slideLayout791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6.xml"/><Relationship Id="rId7" Type="http://schemas.openxmlformats.org/officeDocument/2006/relationships/slideLayout" Target="../slideLayouts/slideLayout810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5.xml"/><Relationship Id="rId1" Type="http://schemas.openxmlformats.org/officeDocument/2006/relationships/slideLayout" Target="../slideLayouts/slideLayout804.xml"/><Relationship Id="rId6" Type="http://schemas.openxmlformats.org/officeDocument/2006/relationships/slideLayout" Target="../slideLayouts/slideLayout809.xml"/><Relationship Id="rId11" Type="http://schemas.openxmlformats.org/officeDocument/2006/relationships/slideLayout" Target="../slideLayouts/slideLayout814.xml"/><Relationship Id="rId5" Type="http://schemas.openxmlformats.org/officeDocument/2006/relationships/slideLayout" Target="../slideLayouts/slideLayout808.xml"/><Relationship Id="rId10" Type="http://schemas.openxmlformats.org/officeDocument/2006/relationships/slideLayout" Target="../slideLayouts/slideLayout813.xml"/><Relationship Id="rId4" Type="http://schemas.openxmlformats.org/officeDocument/2006/relationships/slideLayout" Target="../slideLayouts/slideLayout807.xml"/><Relationship Id="rId9" Type="http://schemas.openxmlformats.org/officeDocument/2006/relationships/slideLayout" Target="../slideLayouts/slideLayout812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17.xml"/><Relationship Id="rId7" Type="http://schemas.openxmlformats.org/officeDocument/2006/relationships/slideLayout" Target="../slideLayouts/slideLayout821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16.xml"/><Relationship Id="rId1" Type="http://schemas.openxmlformats.org/officeDocument/2006/relationships/slideLayout" Target="../slideLayouts/slideLayout815.xml"/><Relationship Id="rId6" Type="http://schemas.openxmlformats.org/officeDocument/2006/relationships/slideLayout" Target="../slideLayouts/slideLayout820.xml"/><Relationship Id="rId11" Type="http://schemas.openxmlformats.org/officeDocument/2006/relationships/slideLayout" Target="../slideLayouts/slideLayout825.xml"/><Relationship Id="rId5" Type="http://schemas.openxmlformats.org/officeDocument/2006/relationships/slideLayout" Target="../slideLayouts/slideLayout819.xml"/><Relationship Id="rId10" Type="http://schemas.openxmlformats.org/officeDocument/2006/relationships/slideLayout" Target="../slideLayouts/slideLayout824.xml"/><Relationship Id="rId4" Type="http://schemas.openxmlformats.org/officeDocument/2006/relationships/slideLayout" Target="../slideLayouts/slideLayout818.xml"/><Relationship Id="rId9" Type="http://schemas.openxmlformats.org/officeDocument/2006/relationships/slideLayout" Target="../slideLayouts/slideLayout823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8.xml"/><Relationship Id="rId7" Type="http://schemas.openxmlformats.org/officeDocument/2006/relationships/slideLayout" Target="../slideLayouts/slideLayout832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27.xml"/><Relationship Id="rId1" Type="http://schemas.openxmlformats.org/officeDocument/2006/relationships/slideLayout" Target="../slideLayouts/slideLayout826.xml"/><Relationship Id="rId6" Type="http://schemas.openxmlformats.org/officeDocument/2006/relationships/slideLayout" Target="../slideLayouts/slideLayout831.xml"/><Relationship Id="rId11" Type="http://schemas.openxmlformats.org/officeDocument/2006/relationships/slideLayout" Target="../slideLayouts/slideLayout836.xml"/><Relationship Id="rId5" Type="http://schemas.openxmlformats.org/officeDocument/2006/relationships/slideLayout" Target="../slideLayouts/slideLayout830.xml"/><Relationship Id="rId10" Type="http://schemas.openxmlformats.org/officeDocument/2006/relationships/slideLayout" Target="../slideLayouts/slideLayout835.xml"/><Relationship Id="rId4" Type="http://schemas.openxmlformats.org/officeDocument/2006/relationships/slideLayout" Target="../slideLayouts/slideLayout829.xml"/><Relationship Id="rId9" Type="http://schemas.openxmlformats.org/officeDocument/2006/relationships/slideLayout" Target="../slideLayouts/slideLayout834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39.xml"/><Relationship Id="rId7" Type="http://schemas.openxmlformats.org/officeDocument/2006/relationships/slideLayout" Target="../slideLayouts/slideLayout843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38.xml"/><Relationship Id="rId1" Type="http://schemas.openxmlformats.org/officeDocument/2006/relationships/slideLayout" Target="../slideLayouts/slideLayout837.xml"/><Relationship Id="rId6" Type="http://schemas.openxmlformats.org/officeDocument/2006/relationships/slideLayout" Target="../slideLayouts/slideLayout842.xml"/><Relationship Id="rId11" Type="http://schemas.openxmlformats.org/officeDocument/2006/relationships/slideLayout" Target="../slideLayouts/slideLayout847.xml"/><Relationship Id="rId5" Type="http://schemas.openxmlformats.org/officeDocument/2006/relationships/slideLayout" Target="../slideLayouts/slideLayout841.xml"/><Relationship Id="rId10" Type="http://schemas.openxmlformats.org/officeDocument/2006/relationships/slideLayout" Target="../slideLayouts/slideLayout846.xml"/><Relationship Id="rId4" Type="http://schemas.openxmlformats.org/officeDocument/2006/relationships/slideLayout" Target="../slideLayouts/slideLayout840.xml"/><Relationship Id="rId9" Type="http://schemas.openxmlformats.org/officeDocument/2006/relationships/slideLayout" Target="../slideLayouts/slideLayout845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0.xml"/><Relationship Id="rId7" Type="http://schemas.openxmlformats.org/officeDocument/2006/relationships/slideLayout" Target="../slideLayouts/slideLayout854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49.xml"/><Relationship Id="rId1" Type="http://schemas.openxmlformats.org/officeDocument/2006/relationships/slideLayout" Target="../slideLayouts/slideLayout848.xml"/><Relationship Id="rId6" Type="http://schemas.openxmlformats.org/officeDocument/2006/relationships/slideLayout" Target="../slideLayouts/slideLayout853.xml"/><Relationship Id="rId11" Type="http://schemas.openxmlformats.org/officeDocument/2006/relationships/slideLayout" Target="../slideLayouts/slideLayout858.xml"/><Relationship Id="rId5" Type="http://schemas.openxmlformats.org/officeDocument/2006/relationships/slideLayout" Target="../slideLayouts/slideLayout852.xml"/><Relationship Id="rId10" Type="http://schemas.openxmlformats.org/officeDocument/2006/relationships/slideLayout" Target="../slideLayouts/slideLayout857.xml"/><Relationship Id="rId4" Type="http://schemas.openxmlformats.org/officeDocument/2006/relationships/slideLayout" Target="../slideLayouts/slideLayout851.xml"/><Relationship Id="rId9" Type="http://schemas.openxmlformats.org/officeDocument/2006/relationships/slideLayout" Target="../slideLayouts/slideLayout856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61.xml"/><Relationship Id="rId7" Type="http://schemas.openxmlformats.org/officeDocument/2006/relationships/slideLayout" Target="../slideLayouts/slideLayout865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60.xml"/><Relationship Id="rId1" Type="http://schemas.openxmlformats.org/officeDocument/2006/relationships/slideLayout" Target="../slideLayouts/slideLayout859.xml"/><Relationship Id="rId6" Type="http://schemas.openxmlformats.org/officeDocument/2006/relationships/slideLayout" Target="../slideLayouts/slideLayout864.xml"/><Relationship Id="rId11" Type="http://schemas.openxmlformats.org/officeDocument/2006/relationships/slideLayout" Target="../slideLayouts/slideLayout869.xml"/><Relationship Id="rId5" Type="http://schemas.openxmlformats.org/officeDocument/2006/relationships/slideLayout" Target="../slideLayouts/slideLayout863.xml"/><Relationship Id="rId10" Type="http://schemas.openxmlformats.org/officeDocument/2006/relationships/slideLayout" Target="../slideLayouts/slideLayout868.xml"/><Relationship Id="rId4" Type="http://schemas.openxmlformats.org/officeDocument/2006/relationships/slideLayout" Target="../slideLayouts/slideLayout862.xml"/><Relationship Id="rId9" Type="http://schemas.openxmlformats.org/officeDocument/2006/relationships/slideLayout" Target="../slideLayouts/slideLayout8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72.xml"/><Relationship Id="rId7" Type="http://schemas.openxmlformats.org/officeDocument/2006/relationships/slideLayout" Target="../slideLayouts/slideLayout876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71.xml"/><Relationship Id="rId1" Type="http://schemas.openxmlformats.org/officeDocument/2006/relationships/slideLayout" Target="../slideLayouts/slideLayout870.xml"/><Relationship Id="rId6" Type="http://schemas.openxmlformats.org/officeDocument/2006/relationships/slideLayout" Target="../slideLayouts/slideLayout875.xml"/><Relationship Id="rId11" Type="http://schemas.openxmlformats.org/officeDocument/2006/relationships/slideLayout" Target="../slideLayouts/slideLayout880.xml"/><Relationship Id="rId5" Type="http://schemas.openxmlformats.org/officeDocument/2006/relationships/slideLayout" Target="../slideLayouts/slideLayout874.xml"/><Relationship Id="rId10" Type="http://schemas.openxmlformats.org/officeDocument/2006/relationships/slideLayout" Target="../slideLayouts/slideLayout879.xml"/><Relationship Id="rId4" Type="http://schemas.openxmlformats.org/officeDocument/2006/relationships/slideLayout" Target="../slideLayouts/slideLayout873.xml"/><Relationship Id="rId9" Type="http://schemas.openxmlformats.org/officeDocument/2006/relationships/slideLayout" Target="../slideLayouts/slideLayout878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83.xml"/><Relationship Id="rId7" Type="http://schemas.openxmlformats.org/officeDocument/2006/relationships/slideLayout" Target="../slideLayouts/slideLayout887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82.xml"/><Relationship Id="rId1" Type="http://schemas.openxmlformats.org/officeDocument/2006/relationships/slideLayout" Target="../slideLayouts/slideLayout881.xml"/><Relationship Id="rId6" Type="http://schemas.openxmlformats.org/officeDocument/2006/relationships/slideLayout" Target="../slideLayouts/slideLayout886.xml"/><Relationship Id="rId11" Type="http://schemas.openxmlformats.org/officeDocument/2006/relationships/slideLayout" Target="../slideLayouts/slideLayout891.xml"/><Relationship Id="rId5" Type="http://schemas.openxmlformats.org/officeDocument/2006/relationships/slideLayout" Target="../slideLayouts/slideLayout885.xml"/><Relationship Id="rId10" Type="http://schemas.openxmlformats.org/officeDocument/2006/relationships/slideLayout" Target="../slideLayouts/slideLayout890.xml"/><Relationship Id="rId4" Type="http://schemas.openxmlformats.org/officeDocument/2006/relationships/slideLayout" Target="../slideLayouts/slideLayout884.xml"/><Relationship Id="rId9" Type="http://schemas.openxmlformats.org/officeDocument/2006/relationships/slideLayout" Target="../slideLayouts/slideLayout889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98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93.xml"/><Relationship Id="rId1" Type="http://schemas.openxmlformats.org/officeDocument/2006/relationships/slideLayout" Target="../slideLayouts/slideLayout892.xml"/><Relationship Id="rId6" Type="http://schemas.openxmlformats.org/officeDocument/2006/relationships/slideLayout" Target="../slideLayouts/slideLayout897.xml"/><Relationship Id="rId11" Type="http://schemas.openxmlformats.org/officeDocument/2006/relationships/slideLayout" Target="../slideLayouts/slideLayout902.xml"/><Relationship Id="rId5" Type="http://schemas.openxmlformats.org/officeDocument/2006/relationships/slideLayout" Target="../slideLayouts/slideLayout896.xml"/><Relationship Id="rId10" Type="http://schemas.openxmlformats.org/officeDocument/2006/relationships/slideLayout" Target="../slideLayouts/slideLayout901.xml"/><Relationship Id="rId4" Type="http://schemas.openxmlformats.org/officeDocument/2006/relationships/slideLayout" Target="../slideLayouts/slideLayout895.xml"/><Relationship Id="rId9" Type="http://schemas.openxmlformats.org/officeDocument/2006/relationships/slideLayout" Target="../slideLayouts/slideLayout900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05.xml"/><Relationship Id="rId7" Type="http://schemas.openxmlformats.org/officeDocument/2006/relationships/slideLayout" Target="../slideLayouts/slideLayout909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904.xml"/><Relationship Id="rId1" Type="http://schemas.openxmlformats.org/officeDocument/2006/relationships/slideLayout" Target="../slideLayouts/slideLayout903.xml"/><Relationship Id="rId6" Type="http://schemas.openxmlformats.org/officeDocument/2006/relationships/slideLayout" Target="../slideLayouts/slideLayout908.xml"/><Relationship Id="rId11" Type="http://schemas.openxmlformats.org/officeDocument/2006/relationships/slideLayout" Target="../slideLayouts/slideLayout913.xml"/><Relationship Id="rId5" Type="http://schemas.openxmlformats.org/officeDocument/2006/relationships/slideLayout" Target="../slideLayouts/slideLayout907.xml"/><Relationship Id="rId10" Type="http://schemas.openxmlformats.org/officeDocument/2006/relationships/slideLayout" Target="../slideLayouts/slideLayout912.xml"/><Relationship Id="rId4" Type="http://schemas.openxmlformats.org/officeDocument/2006/relationships/slideLayout" Target="../slideLayouts/slideLayout906.xml"/><Relationship Id="rId9" Type="http://schemas.openxmlformats.org/officeDocument/2006/relationships/slideLayout" Target="../slideLayouts/slideLayout911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6.xml"/><Relationship Id="rId7" Type="http://schemas.openxmlformats.org/officeDocument/2006/relationships/slideLayout" Target="../slideLayouts/slideLayout920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15.xml"/><Relationship Id="rId1" Type="http://schemas.openxmlformats.org/officeDocument/2006/relationships/slideLayout" Target="../slideLayouts/slideLayout914.xml"/><Relationship Id="rId6" Type="http://schemas.openxmlformats.org/officeDocument/2006/relationships/slideLayout" Target="../slideLayouts/slideLayout919.xml"/><Relationship Id="rId11" Type="http://schemas.openxmlformats.org/officeDocument/2006/relationships/slideLayout" Target="../slideLayouts/slideLayout924.xml"/><Relationship Id="rId5" Type="http://schemas.openxmlformats.org/officeDocument/2006/relationships/slideLayout" Target="../slideLayouts/slideLayout918.xml"/><Relationship Id="rId10" Type="http://schemas.openxmlformats.org/officeDocument/2006/relationships/slideLayout" Target="../slideLayouts/slideLayout923.xml"/><Relationship Id="rId4" Type="http://schemas.openxmlformats.org/officeDocument/2006/relationships/slideLayout" Target="../slideLayouts/slideLayout917.xml"/><Relationship Id="rId9" Type="http://schemas.openxmlformats.org/officeDocument/2006/relationships/slideLayout" Target="../slideLayouts/slideLayout922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27.xml"/><Relationship Id="rId7" Type="http://schemas.openxmlformats.org/officeDocument/2006/relationships/slideLayout" Target="../slideLayouts/slideLayout931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26.xml"/><Relationship Id="rId1" Type="http://schemas.openxmlformats.org/officeDocument/2006/relationships/slideLayout" Target="../slideLayouts/slideLayout925.xml"/><Relationship Id="rId6" Type="http://schemas.openxmlformats.org/officeDocument/2006/relationships/slideLayout" Target="../slideLayouts/slideLayout930.xml"/><Relationship Id="rId11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29.xml"/><Relationship Id="rId10" Type="http://schemas.openxmlformats.org/officeDocument/2006/relationships/slideLayout" Target="../slideLayouts/slideLayout934.xml"/><Relationship Id="rId4" Type="http://schemas.openxmlformats.org/officeDocument/2006/relationships/slideLayout" Target="../slideLayouts/slideLayout928.xml"/><Relationship Id="rId9" Type="http://schemas.openxmlformats.org/officeDocument/2006/relationships/slideLayout" Target="../slideLayouts/slideLayout9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034" name="Oval 10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4B40E1DE-CFC9-4A14-81A2-C8D22780AA5E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14A1230B-71D0-4F20-9287-697F92BDC6BB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E51A95EF-251D-4B7F-82A9-C4E2BC58254E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4C99CF2E-D5B6-4A9C-863C-A7764A935FB7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9282D5C2-5E27-47EF-97C0-BD112A1C66B8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F459F901-B42A-49A9-94A7-D3D7653A9BA3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8E0FECC0-9133-4C98-9435-F7E79C7CA2C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9FD29032-F4F4-4446-9C62-4D18406C28E6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37A16253-D940-4EC1-99D0-DF291E536F8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C6F5C5F1-5126-46F7-8F49-1751F46C1E57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947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477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2B0E63E4-7D4B-4CF4-BFCE-50119D8D4A03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6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092FEBC4-8D22-47D9-BD0E-FEA686AC886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94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49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049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01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23189287-B917-4852-9FED-7775C362E0E1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17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18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20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2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152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1525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8B25DEFE-5D22-442E-AAF8-9C8100E9A666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42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43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44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4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254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2549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783E88FF-7B18-4BED-8678-BF4A5879DE27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7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357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3573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3EC6F12A-AB15-4DF9-A0C4-24E2E83179E5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89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90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91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9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459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597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8A49E81C-DDA2-462C-AEE7-7D7BBB250CDE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13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14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15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16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1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561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621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C5B36BC0-B43B-4B94-AC9A-9AF2D4D98036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36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37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38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39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40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664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645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216E95B8-3018-4ABA-9C9D-4299D922DED0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60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61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62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63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6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766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7669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DB0E786B-1BDF-4F3E-87EB-8C28F4BC2678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87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88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9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869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8693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2682B404-1DB9-469D-AD9D-B1E8C5DD90FD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9113838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1905000" y="4495800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 rot="5400000">
            <a:off x="7085013" y="4181475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7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971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9097963" y="222250"/>
            <a:ext cx="2281237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9717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25563" y="4929188"/>
            <a:ext cx="601662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0FB57455-31A6-4E9A-A33B-0DDBA7E9863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8407B173-CF44-4C1F-B992-16D46DB5B267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0722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07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07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0731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7EA0651D-C22C-4C2B-B1B7-B4A2BA5C183D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17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17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123C94B1-BB33-4614-BDFE-B92E0E841B38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2770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D65CA215-8281-4541-B13C-FA857B61C0E7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380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27D73F6C-5D4D-4E06-949C-0C933CD60DD0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482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48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482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DA01E6FD-16E8-48FF-96F9-38B8EEACAAD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93EDF528-8417-48A6-B75E-2FD229AC4F7D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68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687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ED940A20-713C-4A35-8771-C28C88D16D1B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78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78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2DED7B7C-C515-47D2-8A15-1703FA7CB7D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89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892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FCF0896D-D1DA-4AC8-A221-FB117F3CDD3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3994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33F210BE-4839-4523-8DCA-8392DB4188B9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7526992F-A309-4A82-9B42-C0AD4585100B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096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0971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A59C853B-C45B-4E5A-9801-EC17F0EC1DD9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99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199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99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E367BC18-5738-4A16-9F20-5D1AB9D3526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19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20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22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23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2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302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3029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26C34802-714B-4F4A-A27D-46BDEDF070FE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43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44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45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46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47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5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405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4053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579CD077-F5A3-4EAF-BCC0-D0919826A210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67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68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69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70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71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77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3F22171E-BD33-4CF9-B3C9-0B449DC9E870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92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93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94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95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96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09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609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6101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BC6413EF-CA17-4EF3-92D5-1ADBFADEED4D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15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16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17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18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19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2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712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7125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CA70DA12-BD23-4F73-8611-809B3932719A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39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40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41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42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43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4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814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8149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33BCA8E6-388C-4671-B7F0-262C2A8CBE89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63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64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65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66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67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7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917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9173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BA4FE2E6-4563-4CC8-98E3-1259443AAA8D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87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88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89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90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91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9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019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0197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EA78ADBF-97DF-4102-9BCD-A8EAE45F8C78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76C13DAE-591A-4F39-8979-DF32362278D7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11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12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13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14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15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1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121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21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B04FE8C2-9426-47E2-BF19-5E7065359D21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35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38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39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224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2245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752D377F-E147-4E00-B78B-AFB752F50E10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rgbClr val="F6C0AA">
              <a:alpha val="53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rgbClr val="F9D8CC">
              <a:alpha val="35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rgbClr val="F9D8CC">
              <a:alpha val="70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rgbClr val="FCECE7">
              <a:alpha val="7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106363" y="0"/>
            <a:ext cx="1587" cy="6858000"/>
          </a:xfrm>
          <a:prstGeom prst="line">
            <a:avLst/>
          </a:prstGeom>
          <a:noFill/>
          <a:ln w="57240" cap="sq">
            <a:solidFill>
              <a:srgbClr val="F6C0AA">
                <a:alpha val="73000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914400" y="0"/>
            <a:ext cx="1588" cy="6858000"/>
          </a:xfrm>
          <a:prstGeom prst="line">
            <a:avLst/>
          </a:prstGeom>
          <a:noFill/>
          <a:ln w="57240" cap="sq">
            <a:solidFill>
              <a:srgbClr val="FCECE7">
                <a:alpha val="8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854075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1727200" y="0"/>
            <a:ext cx="1588" cy="6858000"/>
          </a:xfrm>
          <a:prstGeom prst="line">
            <a:avLst/>
          </a:prstGeom>
          <a:noFill/>
          <a:ln w="28440" cap="sq">
            <a:solidFill>
              <a:srgbClr val="F6C0AA">
                <a:alpha val="81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1066800" y="0"/>
            <a:ext cx="1588" cy="6858000"/>
          </a:xfrm>
          <a:prstGeom prst="line">
            <a:avLst/>
          </a:prstGeom>
          <a:noFill/>
          <a:ln w="93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rgbClr val="F6C0AA">
              <a:alpha val="50999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59" name="Oval 11"/>
          <p:cNvSpPr>
            <a:spLocks noChangeArrowheads="1"/>
          </p:cNvSpPr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60" name="Oval 12"/>
          <p:cNvSpPr>
            <a:spLocks noChangeArrowheads="1"/>
          </p:cNvSpPr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61" name="Oval 13"/>
          <p:cNvSpPr>
            <a:spLocks noChangeArrowheads="1"/>
          </p:cNvSpPr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62" name="Oval 14"/>
          <p:cNvSpPr>
            <a:spLocks noChangeArrowheads="1"/>
          </p:cNvSpPr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63" name="Oval 15"/>
          <p:cNvSpPr>
            <a:spLocks noChangeArrowheads="1"/>
          </p:cNvSpPr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9097963" y="0"/>
            <a:ext cx="1587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 rot="5400000">
            <a:off x="7085013" y="4178300"/>
            <a:ext cx="3657600" cy="384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6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3267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9096375" y="217488"/>
            <a:ext cx="2281238" cy="376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3269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1339850" y="4929188"/>
            <a:ext cx="601663" cy="5095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093B55D5-BE76-4F56-A5AE-7F73C2E08223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E3DED1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4274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4275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428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3A364E2A-FED6-4865-AC72-2C7EB7FBFED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5298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5299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5302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530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53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CB33172A-B28B-448C-9975-981F33B3DDCD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6322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374BCF14-C565-4C9D-B9D4-140D22D2C556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7346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73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73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735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0721C3D0-424B-41B0-9B58-35F2A575EAA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8370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83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83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837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F96DC401-0F51-495C-B9C0-420715E00039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9394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940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94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940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2FF2C71F-2A52-42B6-911E-8D994C6F0015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0418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042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187CEE73-D209-4215-9657-9FBF1E21E4B8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AD477F2B-0302-4399-9B5E-FEC4E09E082D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1442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1443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14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1451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3D608E7F-D10F-4468-911A-E2994C244565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2466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2467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24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247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247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6A24EE4C-3CCE-4D4D-B62E-CD6446BCAFE1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3490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34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C6F1F4A6-F729-4BEA-909C-0D7573AA972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4514" name="Line 2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45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452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4DFC7108-D8AB-4816-976A-CEAD0A3CF84D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5538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5539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554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554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DFD95279-52D3-46F5-B757-3AAFCDDBC7D5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6562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6567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656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657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6572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7044F18C-1C0F-47B1-A0C0-976E41533E09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7586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75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75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BC745DF7-4B8F-4FBB-A8D7-92D525F3E60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8610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8611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861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861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862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8F383C8F-AFA7-48BE-95B7-A665B3B9B4F1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9634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964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964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20F5D964-1546-440C-9121-7A48B95F868A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0658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066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F33D40C1-ACE8-4792-B404-80EA6308598B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70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5ECE9F69-B2D2-4B00-A6D5-ABF507012A43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682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687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6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16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692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DA7ECA84-20D3-4EC1-A2EC-50F91FD8F861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2706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2711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271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27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2716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A896FA9A-58D4-4E5C-A732-4B4A7D3BCC0A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3735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373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374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CA39BC6C-39E0-4A7D-B896-C469D317731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4754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4755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4759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476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476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476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6F792D74-3EC8-4ED8-9440-2933A1B0E3F8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5778" name="Line 2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5779" name="Line 3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5783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578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5788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94166334-DF02-4D59-9867-931608E055AD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6802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6803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6806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681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6812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D1C518AB-E3CE-4151-BFDF-9C8BB777E2E2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7827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7829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78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78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7836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EEDAFA8E-8882-40E4-9150-D095BDDE63A0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8850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8853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8854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88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88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88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33C3F8B1-8063-452B-A1A5-83661E6717A6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9874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98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98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988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06670F01-2290-4859-9E2A-6D10653A41FA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0898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09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809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BE3D3441-8FBE-482D-B113-512AA6D49183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8EEF52B7-1219-4818-B5DC-5E7E046E82D0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1922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19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819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9631C76A-98D9-4C8B-AE0E-D4F770870ED8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2946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295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8295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2956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08C67333-2300-4D54-88EF-FDA7AE5DECC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3970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3971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397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839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398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E58B4437-5972-4D65-81FD-84616BB99C79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4994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4995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500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8500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500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33F1AC44-A7CB-49EF-874E-DDDA48C05A84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6018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6019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602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860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6028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566E8507-233F-4F2E-A968-A505FA3FDC1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7042" name="Oval 2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7043" name="Line 3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6248400" y="0"/>
            <a:ext cx="1588" cy="6858000"/>
          </a:xfrm>
          <a:prstGeom prst="line">
            <a:avLst/>
          </a:prstGeom>
          <a:noFill/>
          <a:ln w="3816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6192838" y="0"/>
            <a:ext cx="1587" cy="6858000"/>
          </a:xfrm>
          <a:prstGeom prst="line">
            <a:avLst/>
          </a:prstGeom>
          <a:noFill/>
          <a:ln w="1260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704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8705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7052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1">
                <a:solidFill>
                  <a:srgbClr val="FFFFFF"/>
                </a:solidFill>
                <a:latin typeface="+mn-lt"/>
                <a:cs typeface="Arial" charset="0"/>
              </a:defRPr>
            </a:lvl1pPr>
          </a:lstStyle>
          <a:p>
            <a:fld id="{893AE301-C47F-4A90-BDA7-CC9401FB3D6A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Line 1"/>
          <p:cNvSpPr>
            <a:spLocks noChangeShapeType="1"/>
          </p:cNvSpPr>
          <p:nvPr/>
        </p:nvSpPr>
        <p:spPr bwMode="auto">
          <a:xfrm>
            <a:off x="8763000" y="0"/>
            <a:ext cx="1588" cy="6858000"/>
          </a:xfrm>
          <a:prstGeom prst="line">
            <a:avLst/>
          </a:prstGeom>
          <a:noFill/>
          <a:ln w="38160" cap="sq">
            <a:solidFill>
              <a:srgbClr val="F6C0AA">
                <a:alpha val="92999"/>
              </a:srgbClr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 rot="5400000">
            <a:off x="6997701" y="3736975"/>
            <a:ext cx="32004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76200" y="0"/>
            <a:ext cx="1588" cy="6858000"/>
          </a:xfrm>
          <a:prstGeom prst="line">
            <a:avLst/>
          </a:prstGeom>
          <a:noFill/>
          <a:ln w="57240" cap="sq">
            <a:solidFill>
              <a:srgbClr val="F6C0A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8991600" y="0"/>
            <a:ext cx="1588" cy="6858000"/>
          </a:xfrm>
          <a:prstGeom prst="line">
            <a:avLst/>
          </a:prstGeom>
          <a:noFill/>
          <a:ln w="1908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rgbClr val="F6C0AA">
              <a:alpha val="87000"/>
            </a:srgbClr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8915400" y="0"/>
            <a:ext cx="1588" cy="6858000"/>
          </a:xfrm>
          <a:prstGeom prst="line">
            <a:avLst/>
          </a:prstGeom>
          <a:noFill/>
          <a:ln w="9360" cap="sq">
            <a:solidFill>
              <a:srgbClr val="F07F0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8156575" y="5715000"/>
            <a:ext cx="549275" cy="549275"/>
          </a:xfrm>
          <a:prstGeom prst="ellipse">
            <a:avLst/>
          </a:prstGeom>
          <a:solidFill>
            <a:srgbClr val="F07F0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59663" cy="11350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59663" cy="4865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8786813" y="268288"/>
            <a:ext cx="2006600" cy="379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8129588" y="5734050"/>
            <a:ext cx="601662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fld id="{DD1803D3-63BB-4576-9297-866D4FC9EF83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323232"/>
          </a:solidFill>
          <a:latin typeface="Century Schoolbook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9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9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4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6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46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46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46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6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2.xml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1214438" y="428625"/>
            <a:ext cx="7361237" cy="1392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5800" b="1">
                <a:solidFill>
                  <a:srgbClr val="323232"/>
                </a:solidFill>
                <a:latin typeface="Comic Sans MS" pitchFamily="64" charset="0"/>
              </a:rPr>
              <a:t>15 LAT MINĘŁO…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663" y="2087563"/>
            <a:ext cx="5672137" cy="38941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>
            <a:outerShdw dist="356382" dir="2700000" algn="ctr" rotWithShape="0">
              <a:srgbClr val="999999">
                <a:alpha val="50027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89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1133475"/>
            <a:ext cx="4718050" cy="70469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643063" y="0"/>
            <a:ext cx="6643687" cy="825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4800" b="1">
                <a:solidFill>
                  <a:srgbClr val="404040"/>
                </a:solidFill>
                <a:latin typeface="Century Schoolbook" pitchFamily="16" charset="0"/>
                <a:cs typeface="Arial" charset="0"/>
              </a:rPr>
              <a:t>Walne zgromadzenie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352550"/>
            <a:ext cx="3943350" cy="10412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98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1888" y="854075"/>
            <a:ext cx="4443412" cy="11752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928813" y="0"/>
            <a:ext cx="5715000" cy="825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4800" b="1">
                <a:solidFill>
                  <a:srgbClr val="404040"/>
                </a:solidFill>
                <a:latin typeface="Century Schoolbook" pitchFamily="16" charset="0"/>
                <a:cs typeface="Arial" charset="0"/>
              </a:rPr>
              <a:t>Zarząd spółdzielni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99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-293688" y="0"/>
            <a:ext cx="7997826" cy="825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lvl="4" indent="-227013" algn="ctr">
              <a:buClrTx/>
              <a:buFontTx/>
              <a:buNone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</a:pPr>
            <a:r>
              <a:rPr lang="pl-PL" sz="4800" b="1">
                <a:solidFill>
                  <a:srgbClr val="404040"/>
                </a:solidFill>
                <a:latin typeface="Century Schoolbook" pitchFamily="16" charset="0"/>
                <a:cs typeface="Arial" charset="0"/>
              </a:rPr>
              <a:t>Rada nadzorcza 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5213" y="854075"/>
            <a:ext cx="4406900" cy="11655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00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1"/>
          <p:cNvSpPr txBox="1">
            <a:spLocks noChangeArrowheads="1"/>
          </p:cNvSpPr>
          <p:nvPr/>
        </p:nvSpPr>
        <p:spPr bwMode="auto">
          <a:xfrm>
            <a:off x="1152525" y="2073275"/>
            <a:ext cx="6551613" cy="31099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6600" b="1">
                <a:solidFill>
                  <a:srgbClr val="323232"/>
                </a:solidFill>
                <a:latin typeface="Century Schoolbook" pitchFamily="16" charset="0"/>
              </a:rPr>
              <a:t>DZIAŁALNOŚĆ SPÓŁDZIELNI „KRAMIK”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0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"/>
          <p:cNvSpPr txBox="1">
            <a:spLocks noChangeArrowheads="1"/>
          </p:cNvSpPr>
          <p:nvPr/>
        </p:nvSpPr>
        <p:spPr bwMode="auto">
          <a:xfrm>
            <a:off x="1608138" y="144463"/>
            <a:ext cx="5807075" cy="1435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4400" b="1">
                <a:solidFill>
                  <a:srgbClr val="323232"/>
                </a:solidFill>
                <a:latin typeface="Century Schoolbook" pitchFamily="16" charset="0"/>
              </a:rPr>
              <a:t>Prowadzenie sklepiku szkolnego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1714500"/>
            <a:ext cx="3076575" cy="8928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125" y="2212975"/>
            <a:ext cx="3502025" cy="5851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0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3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1"/>
          <p:cNvSpPr txBox="1">
            <a:spLocks noChangeArrowheads="1"/>
          </p:cNvSpPr>
          <p:nvPr/>
        </p:nvSpPr>
        <p:spPr bwMode="auto">
          <a:xfrm>
            <a:off x="863600" y="274638"/>
            <a:ext cx="7461250" cy="6192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342900" indent="-341313" algn="ctr">
              <a:spcBef>
                <a:spcPts val="6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7200" b="1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WYCIECZKI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 additive="repl">
                                        <p:cTn id="7" dur="2000"/>
                                        <p:tgtEl>
                                          <p:spTgt spid="103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2643188" y="0"/>
            <a:ext cx="3186112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498475" y="654050"/>
            <a:ext cx="3654425" cy="614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39725">
              <a:spcBef>
                <a:spcPts val="6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l-PL" sz="2000">
                <a:solidFill>
                  <a:srgbClr val="000000"/>
                </a:solidFill>
                <a:latin typeface="Cambria Math" pitchFamily="16" charset="0"/>
              </a:rPr>
              <a:t>DO WARSZAWY DO STUDIA „THE VOICE OF POLAND”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1603375"/>
            <a:ext cx="2160587" cy="2716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4325" y="3406775"/>
            <a:ext cx="2320925" cy="3071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4926013" y="654050"/>
            <a:ext cx="3786187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>
                <a:solidFill>
                  <a:srgbClr val="000000"/>
                </a:solidFill>
                <a:latin typeface="Cambria Math" pitchFamily="16" charset="0"/>
              </a:rPr>
              <a:t>DO OCZYSZCZALNI ŚCIEKÓW W BEŁCHATOWIE</a:t>
            </a:r>
          </a:p>
        </p:txBody>
      </p:sp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0375" y="1546225"/>
            <a:ext cx="2928938" cy="2197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44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75" y="3475038"/>
            <a:ext cx="3333750" cy="25003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20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1"/>
          <p:cNvSpPr txBox="1">
            <a:spLocks noChangeArrowheads="1"/>
          </p:cNvSpPr>
          <p:nvPr/>
        </p:nvSpPr>
        <p:spPr bwMode="auto">
          <a:xfrm>
            <a:off x="765175" y="630238"/>
            <a:ext cx="2617788" cy="246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1313" algn="ctr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>
                <a:solidFill>
                  <a:srgbClr val="000000"/>
                </a:solidFill>
                <a:latin typeface="Cambria Math" pitchFamily="16" charset="0"/>
              </a:rPr>
              <a:t>DO ZATORU </a:t>
            </a:r>
          </a:p>
        </p:txBody>
      </p:sp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5472113" y="576263"/>
            <a:ext cx="2633662" cy="720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41313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>
                <a:solidFill>
                  <a:srgbClr val="000000"/>
                </a:solidFill>
                <a:latin typeface="Cambria Math" pitchFamily="16" charset="0"/>
              </a:rPr>
              <a:t>DO OŚWIĘCIMIA</a:t>
            </a:r>
            <a:r>
              <a:rPr lang="pl-PL" sz="2400">
                <a:solidFill>
                  <a:srgbClr val="000000"/>
                </a:solidFill>
                <a:latin typeface="Century Schoolbook" pitchFamily="16" charset="0"/>
              </a:rPr>
              <a:t> 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050" y="1312863"/>
            <a:ext cx="2878138" cy="35829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3476625"/>
            <a:ext cx="2593975" cy="2716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363" y="1368425"/>
            <a:ext cx="3384550" cy="2303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" y="3527425"/>
            <a:ext cx="3455988" cy="2592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 additive="repl">
                                        <p:cTn id="29" dur="2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1100138" y="9525"/>
            <a:ext cx="7467600" cy="927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4800" b="1">
                <a:solidFill>
                  <a:srgbClr val="323232"/>
                </a:solidFill>
                <a:latin typeface="Century Schoolbook" pitchFamily="16" charset="0"/>
              </a:rPr>
              <a:t>Kiermasze</a:t>
            </a: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428625" y="928688"/>
            <a:ext cx="3786188" cy="2324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200">
                <a:solidFill>
                  <a:srgbClr val="000000"/>
                </a:solidFill>
                <a:latin typeface="Century Schoolbook" pitchFamily="16" charset="0"/>
              </a:rPr>
              <a:t>BOŻONARODZENIOWE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1728788"/>
            <a:ext cx="3384550" cy="20907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5516563" y="1131888"/>
            <a:ext cx="2403475" cy="2324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200">
                <a:solidFill>
                  <a:srgbClr val="000000"/>
                </a:solidFill>
                <a:latin typeface="Century Schoolbook" pitchFamily="16" charset="0"/>
              </a:rPr>
              <a:t>MIODÓW</a:t>
            </a:r>
          </a:p>
        </p:txBody>
      </p:sp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525" y="3816350"/>
            <a:ext cx="3340100" cy="2303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413" y="1728788"/>
            <a:ext cx="2519362" cy="2592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4250" y="3905250"/>
            <a:ext cx="2071688" cy="2286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06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106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2000"/>
                                        <p:tgtEl>
                                          <p:spTgt spid="106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8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1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5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8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2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" dur="2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2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40" dur="2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45" dur="80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46" dur="80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-103,51,51)"/>
                                          </p:val>
                                        </p:tav>
                                        <p:tav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47" dur="80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" dur="20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647700" y="0"/>
            <a:ext cx="7467600" cy="10080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r>
              <a:rPr lang="pl-PL" sz="3600" b="1">
                <a:solidFill>
                  <a:srgbClr val="323232"/>
                </a:solidFill>
                <a:latin typeface="Century Schoolbook" pitchFamily="16" charset="0"/>
              </a:rPr>
              <a:t>		Zbiórka surowców wtórnych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50" y="3600450"/>
            <a:ext cx="4032250" cy="2952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>
            <a:outerShdw dist="356382" dir="2700000" algn="ctr" rotWithShape="0">
              <a:srgbClr val="999999">
                <a:alpha val="50027"/>
              </a:srgbClr>
            </a:outerShdw>
          </a:effec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3" y="1511300"/>
            <a:ext cx="4357687" cy="3736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>
            <a:outerShdw dist="356382" dir="2700000" algn="ctr" rotWithShape="0">
              <a:srgbClr val="999999">
                <a:alpha val="50027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0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884238" y="1368425"/>
            <a:ext cx="7467600" cy="4873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65113" algn="ctr">
              <a:spcBef>
                <a:spcPts val="600"/>
              </a:spcBef>
              <a:buClrTx/>
              <a:buFontTx/>
              <a:buNone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</a:pPr>
            <a:r>
              <a:rPr lang="pl-PL" sz="2800">
                <a:solidFill>
                  <a:srgbClr val="666666"/>
                </a:solidFill>
                <a:latin typeface="Century Schoolbook" pitchFamily="16" charset="0"/>
              </a:rPr>
              <a:t> </a:t>
            </a:r>
            <a:r>
              <a:rPr lang="pl-PL" sz="2800">
                <a:solidFill>
                  <a:srgbClr val="333333"/>
                </a:solidFill>
                <a:latin typeface="Century Schoolbook" pitchFamily="16" charset="0"/>
              </a:rPr>
              <a:t>   </a:t>
            </a:r>
            <a:r>
              <a:rPr lang="pl-PL" sz="2800" b="1">
                <a:solidFill>
                  <a:srgbClr val="333333"/>
                </a:solidFill>
              </a:rPr>
              <a:t>Spółdzielnia</a:t>
            </a:r>
            <a:r>
              <a:rPr lang="pl-PL" sz="2800">
                <a:solidFill>
                  <a:srgbClr val="333333"/>
                </a:solidFill>
              </a:rPr>
              <a:t>, to dobrowolne zrzeszenie nieograniczonej liczby osób (nie mniej niż 10). Każdy członek wnosi udział, z którego powstaje fundusz udziałowy. W razie wystąpienia ze spółdzielni udział może być zwrócony. Spółdzielnię na zewnątrz reprezentuje </a:t>
            </a:r>
            <a:r>
              <a:rPr lang="pl-PL" sz="2800" b="1">
                <a:solidFill>
                  <a:srgbClr val="333333"/>
                </a:solidFill>
              </a:rPr>
              <a:t>zarząd</a:t>
            </a:r>
            <a:r>
              <a:rPr lang="pl-PL" sz="2800">
                <a:solidFill>
                  <a:srgbClr val="333333"/>
                </a:solidFill>
              </a:rPr>
              <a:t>, którego prace kontroluje </a:t>
            </a:r>
            <a:r>
              <a:rPr lang="pl-PL" sz="2800" b="1">
                <a:solidFill>
                  <a:srgbClr val="333333"/>
                </a:solidFill>
              </a:rPr>
              <a:t>rada nadzorcza</a:t>
            </a:r>
            <a:r>
              <a:rPr lang="pl-PL" sz="2800">
                <a:solidFill>
                  <a:srgbClr val="333333"/>
                </a:solidFill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0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1511300" y="215900"/>
            <a:ext cx="6408738" cy="7921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4000" b="1">
                <a:solidFill>
                  <a:srgbClr val="323232"/>
                </a:solidFill>
                <a:latin typeface="Century Schoolbook" pitchFamily="16" charset="0"/>
              </a:rPr>
              <a:t>Kącik zdrowego żywienia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050" y="1227138"/>
            <a:ext cx="3959225" cy="3092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63" y="1295400"/>
            <a:ext cx="3603625" cy="2663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7050" y="3795713"/>
            <a:ext cx="4467225" cy="2540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08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1"/>
          <p:cNvSpPr txBox="1">
            <a:spLocks noChangeArrowheads="1"/>
          </p:cNvSpPr>
          <p:nvPr/>
        </p:nvSpPr>
        <p:spPr bwMode="auto">
          <a:xfrm>
            <a:off x="457200" y="12700"/>
            <a:ext cx="7464425" cy="995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buClrTx/>
              <a:buFontTx/>
              <a:buNone/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9563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  <a:tab pos="8982075" algn="l"/>
                <a:tab pos="9431338" algn="l"/>
                <a:tab pos="9880600" algn="l"/>
                <a:tab pos="10329863" algn="l"/>
                <a:tab pos="10779125" algn="l"/>
                <a:tab pos="10780713" algn="l"/>
              </a:tabLst>
            </a:pPr>
            <a:r>
              <a:rPr lang="pl-PL" sz="3600" b="1">
                <a:solidFill>
                  <a:srgbClr val="323232"/>
                </a:solidFill>
                <a:latin typeface="Century Schoolbook" pitchFamily="16" charset="0"/>
              </a:rPr>
              <a:t>		Tydzień zdrowego trybu życia</a:t>
            </a:r>
          </a:p>
        </p:txBody>
      </p:sp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4283075" y="1600200"/>
            <a:ext cx="3643313" cy="2324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4283075" y="4146550"/>
            <a:ext cx="3643313" cy="2324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8" y="1084263"/>
            <a:ext cx="4438650" cy="3451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>
            <a:outerShdw dist="356382" dir="2700000" algn="ctr" rotWithShape="0">
              <a:srgbClr val="999999">
                <a:alpha val="50027"/>
              </a:srgbClr>
            </a:outerShdw>
          </a:effectLst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1888" y="3743325"/>
            <a:ext cx="4392612" cy="28241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5975" y="1081088"/>
            <a:ext cx="4014788" cy="2735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0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20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" dur="2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2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25" dur="1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800" decel="100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800" decel="100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800" decel="100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800" decel="100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7464425" cy="1139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">
            <a:off x="709613" y="708025"/>
            <a:ext cx="4679950" cy="3509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>
            <a:outerShdw dist="356382" dir="2700000" algn="ctr" rotWithShape="0">
              <a:srgbClr val="999999">
                <a:alpha val="50027"/>
              </a:srgbClr>
            </a:outerShdw>
          </a:effec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613" y="3455988"/>
            <a:ext cx="4464050" cy="3095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>
            <a:outerShdw dist="356382" dir="2700000" algn="ctr" rotWithShape="0">
              <a:srgbClr val="999999">
                <a:alpha val="50027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5" dur="2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0000">
            <a:off x="287338" y="1652588"/>
            <a:ext cx="4838700" cy="3943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>
            <a:outerShdw dist="356382" dir="2700000" algn="ctr" rotWithShape="0">
              <a:srgbClr val="999999">
                <a:alpha val="50027"/>
              </a:srgbClr>
            </a:outerShdw>
          </a:effectLst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388" y="3384550"/>
            <a:ext cx="3887787" cy="2794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>
            <a:outerShdw dist="356382" dir="2700000" algn="ctr" rotWithShape="0">
              <a:srgbClr val="999999">
                <a:alpha val="50027"/>
              </a:srgbClr>
            </a:outerShdw>
          </a:effec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857250" y="287338"/>
            <a:ext cx="7512050" cy="1714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38138" algn="ctr">
              <a:spcBef>
                <a:spcPts val="6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l-PL" sz="5000" b="1">
                <a:solidFill>
                  <a:srgbClr val="404040"/>
                </a:solidFill>
                <a:latin typeface="Century Schoolbook" pitchFamily="16" charset="0"/>
              </a:rPr>
              <a:t>Wizyta w piekarni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11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1"/>
          <p:cNvSpPr txBox="1">
            <a:spLocks noChangeArrowheads="1"/>
          </p:cNvSpPr>
          <p:nvPr/>
        </p:nvSpPr>
        <p:spPr bwMode="auto">
          <a:xfrm>
            <a:off x="1143000" y="0"/>
            <a:ext cx="7715250" cy="763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4400" b="1">
                <a:solidFill>
                  <a:srgbClr val="404040"/>
                </a:solidFill>
                <a:cs typeface="Arial" charset="0"/>
              </a:rPr>
              <a:t>Zbiórka karmy dla zwierząt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0000">
            <a:off x="1036638" y="931863"/>
            <a:ext cx="3192462" cy="5664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">
            <a:off x="4994275" y="938213"/>
            <a:ext cx="3214688" cy="57038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12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3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936625" y="144463"/>
            <a:ext cx="7272338" cy="1220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700" b="1">
                <a:solidFill>
                  <a:srgbClr val="404040"/>
                </a:solidFill>
                <a:cs typeface="Arial" charset="0"/>
              </a:rPr>
              <a:t>Sprzątanie terenów zielonych w okolicach szkoły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60000">
            <a:off x="277813" y="2097088"/>
            <a:ext cx="5324475" cy="39925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0000">
            <a:off x="5040313" y="1485900"/>
            <a:ext cx="3892550" cy="5057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13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663825" y="-182563"/>
            <a:ext cx="3502025" cy="1190626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600">
                <a:latin typeface="Cambria Math" pitchFamily="16" charset="0"/>
              </a:rPr>
              <a:t>Szkolny ogródek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688" y="3275013"/>
            <a:ext cx="4675187" cy="3276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" y="1223963"/>
            <a:ext cx="4835525" cy="3533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14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14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114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4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22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16125" y="287338"/>
            <a:ext cx="4895850" cy="647700"/>
          </a:xfrm>
          <a:ln/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600">
                <a:solidFill>
                  <a:srgbClr val="666666"/>
                </a:solidFill>
              </a:rPr>
              <a:t>Wyjazdy do kina i teatru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243013"/>
            <a:ext cx="4540250" cy="3579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613" y="2735263"/>
            <a:ext cx="4403725" cy="3765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 additive="repl"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900" decel="1000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16125" y="173038"/>
            <a:ext cx="4367213" cy="763587"/>
          </a:xfrm>
          <a:ln/>
        </p:spPr>
        <p:txBody>
          <a:bodyPr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600">
                <a:solidFill>
                  <a:srgbClr val="99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Uroczystości szkolne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1363663"/>
            <a:ext cx="3987800" cy="2740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5700" y="3455988"/>
            <a:ext cx="5014913" cy="3240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6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6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16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16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116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20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" dur="20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20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20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150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50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808288" y="293688"/>
            <a:ext cx="3070225" cy="642937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600">
                <a:latin typeface="Cambria Math" pitchFamily="16" charset="0"/>
              </a:rPr>
              <a:t>Noc w szkole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1368425"/>
            <a:ext cx="4824413" cy="3106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25" y="2879725"/>
            <a:ext cx="4175125" cy="2952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 additive="repl"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755650" y="188913"/>
            <a:ext cx="7467600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600" b="1">
                <a:solidFill>
                  <a:srgbClr val="32323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RYS SPÓŁDZIELCZOŚCI </a:t>
            </a:r>
          </a:p>
        </p:txBody>
      </p:sp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23850" y="1700213"/>
            <a:ext cx="7920038" cy="4681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65113" algn="ctr">
              <a:spcBef>
                <a:spcPts val="600"/>
              </a:spcBef>
              <a:buClrTx/>
              <a:buFontTx/>
              <a:buNone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</a:pPr>
            <a:r>
              <a:rPr lang="pl-PL" sz="2200">
                <a:solidFill>
                  <a:srgbClr val="660033"/>
                </a:solidFill>
                <a:latin typeface="Century Schoolbook" pitchFamily="16" charset="0"/>
              </a:rPr>
              <a:t>           </a:t>
            </a:r>
            <a:r>
              <a:rPr lang="pl-PL" sz="2600">
                <a:solidFill>
                  <a:srgbClr val="333333"/>
                </a:solidFill>
                <a:latin typeface="Arial (Tekst podstawowy)" charset="0"/>
              </a:rPr>
              <a:t>Za pierwszą na świecie spółdzielnię uważa się powstałą w 1844r. w Anglii spółdzielnię spożywców - </a:t>
            </a:r>
            <a:r>
              <a:rPr lang="pl-PL" sz="2600" b="1">
                <a:solidFill>
                  <a:srgbClr val="333333"/>
                </a:solidFill>
                <a:latin typeface="Arial (Tekst podstawowy)" charset="0"/>
              </a:rPr>
              <a:t>Roczdelskie Stowarzyszenie Sprawiedliwych Pionierów</a:t>
            </a:r>
            <a:r>
              <a:rPr lang="pl-PL" sz="2600">
                <a:solidFill>
                  <a:srgbClr val="333333"/>
                </a:solidFill>
                <a:latin typeface="Arial (Tekst podstawowy)" charset="0"/>
              </a:rPr>
              <a:t>.</a:t>
            </a:r>
          </a:p>
          <a:p>
            <a:pPr marL="273050" indent="-265113" algn="ctr">
              <a:spcBef>
                <a:spcPts val="600"/>
              </a:spcBef>
              <a:buClrTx/>
              <a:buFontTx/>
              <a:buNone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</a:pPr>
            <a:r>
              <a:rPr lang="pl-PL" sz="2600">
                <a:solidFill>
                  <a:srgbClr val="333333"/>
                </a:solidFill>
                <a:latin typeface="Arial (Tekst podstawowy)" charset="0"/>
              </a:rPr>
              <a:t>          W Polsce prekursorem spółdzielczości stał się Stanisław Staszic, zakładając </a:t>
            </a:r>
            <a:r>
              <a:rPr lang="pl-PL" sz="2600" b="1">
                <a:solidFill>
                  <a:srgbClr val="333333"/>
                </a:solidFill>
                <a:latin typeface="Arial (Tekst podstawowy)" charset="0"/>
              </a:rPr>
              <a:t>Hrubieszowskie Towarzystwo Rolniczego Ratowania się Wspólnie w Nieszczęściach</a:t>
            </a:r>
            <a:r>
              <a:rPr lang="pl-PL" sz="2600">
                <a:solidFill>
                  <a:srgbClr val="333333"/>
                </a:solidFill>
                <a:latin typeface="Arial (Tekst podstawowy)" charset="0"/>
              </a:rPr>
              <a:t> (1816r.).                           Powstanie spółdzielni było odzewem na skutki rozwijającego się kapitalizmu i związanego z nim bezrobocia. </a:t>
            </a:r>
          </a:p>
          <a:p>
            <a:pPr marL="273050" indent="-265113">
              <a:spcBef>
                <a:spcPts val="600"/>
              </a:spcBef>
              <a:buClrTx/>
              <a:buFontTx/>
              <a:buNone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</a:pPr>
            <a:endParaRPr lang="pl-PL" sz="2600">
              <a:solidFill>
                <a:srgbClr val="333333"/>
              </a:solidFill>
              <a:latin typeface="Arial (Tekst podstawowy)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1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9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9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68425" y="215900"/>
            <a:ext cx="6191250" cy="8636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600">
                <a:latin typeface="Cambria Math" pitchFamily="16" charset="0"/>
              </a:rPr>
              <a:t>Mikołajkowa loteria fantowa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95400"/>
            <a:ext cx="4895850" cy="30241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450" y="3384550"/>
            <a:ext cx="4392613" cy="3240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8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8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18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18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15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 additive="repl"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1"/>
          <p:cNvSpPr txBox="1">
            <a:spLocks noChangeArrowheads="1"/>
          </p:cNvSpPr>
          <p:nvPr/>
        </p:nvSpPr>
        <p:spPr bwMode="auto">
          <a:xfrm>
            <a:off x="492125" y="0"/>
            <a:ext cx="8147050" cy="647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900" b="1">
                <a:solidFill>
                  <a:srgbClr val="323232"/>
                </a:solidFill>
              </a:rPr>
              <a:t/>
            </a:r>
            <a:br>
              <a:rPr lang="pl-PL" sz="2900" b="1">
                <a:solidFill>
                  <a:srgbClr val="323232"/>
                </a:solidFill>
              </a:rPr>
            </a:br>
            <a:r>
              <a:rPr lang="pl-PL" sz="2900" b="1">
                <a:solidFill>
                  <a:srgbClr val="323232"/>
                </a:solidFill>
              </a:rPr>
              <a:t/>
            </a:r>
            <a:br>
              <a:rPr lang="pl-PL" sz="2900" b="1">
                <a:solidFill>
                  <a:srgbClr val="323232"/>
                </a:solidFill>
              </a:rPr>
            </a:br>
            <a:r>
              <a:rPr lang="pl-PL" sz="2600" b="1">
                <a:solidFill>
                  <a:srgbClr val="323232"/>
                </a:solidFill>
              </a:rPr>
              <a:t>W CIĄGU 15 LAT SPÓŁDZIELNIA UCZNIOWSKA „KRAMIK” SWOJE ZYSKI PRZEZNACZYŁA NA:</a:t>
            </a:r>
          </a:p>
        </p:txBody>
      </p:sp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468313" y="1984375"/>
            <a:ext cx="7467600" cy="4873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ławki (kl. nr 13)  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laptop (kl. nr 14)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DVD (kl. nr 14)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komputer (kl. nr 12)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meble – szafki i biurka (kl. nr 11,12,14)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" y="4572000"/>
            <a:ext cx="2352675" cy="3498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5238" y="2200275"/>
            <a:ext cx="2139950" cy="5595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8688" y="4505325"/>
            <a:ext cx="2451100" cy="3632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500063" y="571500"/>
            <a:ext cx="8147050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900" b="1">
                <a:solidFill>
                  <a:srgbClr val="323232"/>
                </a:solidFill>
              </a:rPr>
              <a:t/>
            </a:r>
            <a:br>
              <a:rPr lang="pl-PL" sz="2900" b="1">
                <a:solidFill>
                  <a:srgbClr val="323232"/>
                </a:solidFill>
              </a:rPr>
            </a:br>
            <a:endParaRPr lang="pl-PL" sz="2900" b="1">
              <a:solidFill>
                <a:srgbClr val="323232"/>
              </a:solidFill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00063" y="571500"/>
            <a:ext cx="8147050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900" b="1">
                <a:solidFill>
                  <a:srgbClr val="323232"/>
                </a:solidFill>
              </a:rPr>
              <a:t/>
            </a:r>
            <a:br>
              <a:rPr lang="pl-PL" sz="2900" b="1">
                <a:solidFill>
                  <a:srgbClr val="323232"/>
                </a:solidFill>
              </a:rPr>
            </a:br>
            <a:endParaRPr lang="pl-PL" sz="2900" b="1">
              <a:solidFill>
                <a:srgbClr val="32323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19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119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119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1198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1198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/>
                                        <p:tgtEl>
                                          <p:spTgt spid="1198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1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4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7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 Box 1"/>
          <p:cNvSpPr txBox="1">
            <a:spLocks noChangeArrowheads="1"/>
          </p:cNvSpPr>
          <p:nvPr/>
        </p:nvSpPr>
        <p:spPr bwMode="auto">
          <a:xfrm>
            <a:off x="611188" y="549275"/>
            <a:ext cx="4752975" cy="4873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tablica interaktywna (kl. nr 13)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2 telewizory (kl. nr 10 i 14)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tablica (kl. nr 14)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tablica z przyrządami                 geometrycznymi (kl. nr 14)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kamera 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9125" y="3713163"/>
            <a:ext cx="2895600" cy="4303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5663" y="3638550"/>
            <a:ext cx="1773237" cy="4646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2150" y="396875"/>
            <a:ext cx="2854325" cy="4254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525" y="4071938"/>
            <a:ext cx="2317750" cy="3438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20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120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120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120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120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0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3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6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1"/>
          <p:cNvSpPr txBox="1">
            <a:spLocks noChangeArrowheads="1"/>
          </p:cNvSpPr>
          <p:nvPr/>
        </p:nvSpPr>
        <p:spPr bwMode="auto">
          <a:xfrm>
            <a:off x="611188" y="981075"/>
            <a:ext cx="7467600" cy="4873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lodówka (sklepik)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część korytarza na sklepik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notebook – do celów socjalnych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ławki w okolicy szkoły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liczne pomoce dydaktyczne  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38" y="3998913"/>
            <a:ext cx="3273425" cy="487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7063" y="360363"/>
            <a:ext cx="2139950" cy="55959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963" y="3998913"/>
            <a:ext cx="2895600" cy="4303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21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121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121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121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121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0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3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1"/>
          <p:cNvSpPr txBox="1">
            <a:spLocks noChangeArrowheads="1"/>
          </p:cNvSpPr>
          <p:nvPr/>
        </p:nvSpPr>
        <p:spPr bwMode="auto">
          <a:xfrm>
            <a:off x="684213" y="620713"/>
            <a:ext cx="7467600" cy="4873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  <a:latin typeface="Century Schoolbook" pitchFamily="16" charset="0"/>
              </a:rPr>
              <a:t> </a:t>
            </a:r>
            <a:r>
              <a:rPr lang="pl-PL" sz="2400">
                <a:solidFill>
                  <a:srgbClr val="000000"/>
                </a:solidFill>
              </a:rPr>
              <a:t>książki młodzieżowe do biblioteki szkolnej 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nagrody w licznych konkursach szkolnych 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dofinansowanie do wycieczek i wyjazdów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nagrody dla sklepikarzy 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dofinansowanie dla 10 – tki sportowców 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dofinansowanie do spektaklów w szkole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400">
                <a:solidFill>
                  <a:srgbClr val="000000"/>
                </a:solidFill>
              </a:rPr>
              <a:t> ufundowanie maskotek dla najmilszej pary absolwentów 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888" y="4144963"/>
            <a:ext cx="3024187" cy="449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1213" y="4071938"/>
            <a:ext cx="3022600" cy="449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22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122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122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1228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1228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/>
                                        <p:tgtEl>
                                          <p:spTgt spid="1228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2000"/>
                                        <p:tgtEl>
                                          <p:spTgt spid="1228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5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8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1"/>
          <p:cNvSpPr txBox="1">
            <a:spLocks noChangeArrowheads="1"/>
          </p:cNvSpPr>
          <p:nvPr/>
        </p:nvSpPr>
        <p:spPr bwMode="auto">
          <a:xfrm>
            <a:off x="739775" y="309563"/>
            <a:ext cx="7467600" cy="4873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>
                <a:solidFill>
                  <a:srgbClr val="000000"/>
                </a:solidFill>
              </a:rPr>
              <a:t>        W ubiegłym roku szkolnym nasza spółdzielnia brała udział w dwóch konkursach: </a:t>
            </a:r>
          </a:p>
          <a:p>
            <a:pPr algn="ctr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>
                <a:solidFill>
                  <a:srgbClr val="000000"/>
                </a:solidFill>
              </a:rPr>
              <a:t> Na Najlepszą Spółdzielnię Uczniowską w Kraju, gdzie zajęła II miejsce !</a:t>
            </a:r>
          </a:p>
          <a:p>
            <a:pPr algn="ctr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>
                <a:solidFill>
                  <a:srgbClr val="000000"/>
                </a:solidFill>
              </a:rPr>
              <a:t> Zdrowa żywność – zdrowa przyroda – zdrowy człowiek,gdzie również dostaliśmy wyróżnienie. </a:t>
            </a:r>
          </a:p>
          <a:p>
            <a:pPr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800">
              <a:solidFill>
                <a:srgbClr val="000000"/>
              </a:solidFill>
            </a:endParaRP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463" y="3816350"/>
            <a:ext cx="4032250" cy="2882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23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123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123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0"/>
                                        <p:tgtEl>
                                          <p:spTgt spid="1239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0000">
            <a:off x="247650" y="176213"/>
            <a:ext cx="3505200" cy="4821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0000">
            <a:off x="4208463" y="184150"/>
            <a:ext cx="4413250" cy="3309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3000375"/>
            <a:ext cx="5143500" cy="3857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2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5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3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 Box 1"/>
          <p:cNvSpPr txBox="1">
            <a:spLocks noChangeArrowheads="1"/>
          </p:cNvSpPr>
          <p:nvPr/>
        </p:nvSpPr>
        <p:spPr bwMode="auto">
          <a:xfrm>
            <a:off x="2339975" y="4292600"/>
            <a:ext cx="6461125" cy="1893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4800" b="1">
                <a:solidFill>
                  <a:srgbClr val="323232"/>
                </a:solidFill>
              </a:rPr>
              <a:t>DZIĘKUJEMY ZA UWAGĘ! </a:t>
            </a:r>
            <a:r>
              <a:rPr lang="pl-PL" sz="4800" b="1">
                <a:solidFill>
                  <a:srgbClr val="323232"/>
                </a:solidFill>
                <a:latin typeface="Wingdings" charset="2"/>
              </a:rPr>
              <a:t></a:t>
            </a:r>
            <a:br>
              <a:rPr lang="pl-PL" sz="4800" b="1">
                <a:solidFill>
                  <a:srgbClr val="323232"/>
                </a:solidFill>
                <a:latin typeface="Wingdings" charset="2"/>
              </a:rPr>
            </a:br>
            <a:r>
              <a:rPr lang="pl-PL" sz="4800" b="1">
                <a:solidFill>
                  <a:srgbClr val="323232"/>
                </a:solidFill>
                <a:latin typeface="Wingdings" charset="2"/>
              </a:rPr>
              <a:t/>
            </a:r>
            <a:br>
              <a:rPr lang="pl-PL" sz="4800" b="1">
                <a:solidFill>
                  <a:srgbClr val="323232"/>
                </a:solidFill>
                <a:latin typeface="Wingdings" charset="2"/>
              </a:rPr>
            </a:br>
            <a:r>
              <a:rPr lang="pl-PL" sz="2800" b="1">
                <a:solidFill>
                  <a:srgbClr val="323232"/>
                </a:solidFill>
                <a:latin typeface="Wingdings" charset="2"/>
              </a:rPr>
              <a:t/>
            </a:r>
            <a:br>
              <a:rPr lang="pl-PL" sz="2800" b="1">
                <a:solidFill>
                  <a:srgbClr val="323232"/>
                </a:solidFill>
                <a:latin typeface="Wingdings" charset="2"/>
              </a:rPr>
            </a:br>
            <a:r>
              <a:rPr lang="pl-PL" sz="2700" b="1">
                <a:solidFill>
                  <a:srgbClr val="323232"/>
                </a:solidFill>
              </a:rPr>
              <a:t> PROSIMY O DALSZĄ WSPÓŁPRACĘ </a:t>
            </a:r>
          </a:p>
        </p:txBody>
      </p:sp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2286000" y="5003800"/>
            <a:ext cx="6172200" cy="1371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25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323850" y="692150"/>
            <a:ext cx="8075613" cy="5616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65113" algn="ctr">
              <a:spcBef>
                <a:spcPts val="600"/>
              </a:spcBef>
              <a:buClrTx/>
              <a:buFontTx/>
              <a:buNone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</a:pPr>
            <a:r>
              <a:rPr lang="pl-PL" sz="2400">
                <a:solidFill>
                  <a:srgbClr val="660033"/>
                </a:solidFill>
                <a:latin typeface="Century Schoolbook" pitchFamily="16" charset="0"/>
              </a:rPr>
              <a:t>         </a:t>
            </a:r>
            <a:r>
              <a:rPr lang="pl-PL" sz="2400">
                <a:solidFill>
                  <a:srgbClr val="333333"/>
                </a:solidFill>
                <a:latin typeface="Century Schoolbook" pitchFamily="16" charset="0"/>
              </a:rPr>
              <a:t> </a:t>
            </a:r>
            <a:r>
              <a:rPr lang="pl-PL" sz="2600">
                <a:solidFill>
                  <a:srgbClr val="333333"/>
                </a:solidFill>
              </a:rPr>
              <a:t>Do czasów II wojny światowej spółdzielczość w Polsce rozwijała się dynamicznie. Obok spółdzielczości spożywców, rolniczych, mleczarskich, mieszkaniowych rozwijały się spółdzielnie oszczędnościowi – kredytowe (np. znane „Kasy Stefczyka”).   </a:t>
            </a:r>
          </a:p>
          <a:p>
            <a:pPr marL="273050" indent="-265113" algn="ctr">
              <a:spcBef>
                <a:spcPts val="600"/>
              </a:spcBef>
              <a:buClrTx/>
              <a:buFontTx/>
              <a:buNone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</a:pPr>
            <a:r>
              <a:rPr lang="pl-PL" sz="2600">
                <a:solidFill>
                  <a:srgbClr val="333333"/>
                </a:solidFill>
              </a:rPr>
              <a:t>          Po 1945r. wyniki działania spółdzielni w Polsce zostały mocno zmienione i podporządkowane polityce państwa. Przyczyniło się to do utrwalenia negatywnego wizerunku spółdzielczości. Dopiero po 1989 roku, po zmianach ustrojowych, nastąpiła gwałtowna przebudowa jej systemu.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9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395288" y="549275"/>
            <a:ext cx="7921625" cy="5688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65113" algn="ctr">
              <a:spcBef>
                <a:spcPts val="600"/>
              </a:spcBef>
              <a:buClrTx/>
              <a:buFontTx/>
              <a:buNone/>
              <a:tabLst>
                <a:tab pos="273050" algn="l"/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</a:pPr>
            <a:r>
              <a:rPr lang="pl-PL" sz="2600">
                <a:solidFill>
                  <a:srgbClr val="333333"/>
                </a:solidFill>
              </a:rPr>
              <a:t>         Obok spółdzielni dla dorosłych powstają spółdzielnie uczniowskie, do których mogą należeć uczniowie każdej szkoły, począwszy od klasy III szkoły podstawowej.                                          Poprzez uczestnictwo w samorządowej organizacji, jaką jest spółdzielczość uczniowska, młody człowiek uczy się demokracji, współodpowiedzialności, dobrego gospodarowania, szacunku dla zarobionych pieniędzy, a przede wszystkim pracy w zespole i zbiorowej zaradności. Poznaje zagadnienia ekonomiczne, finansowe i gospodarcze. Nabyta wiedza i doświadczenie mogą ułatwić start w dorosłym życiu.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3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539750" y="476250"/>
            <a:ext cx="7385050" cy="5997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600">
                <a:solidFill>
                  <a:srgbClr val="333333"/>
                </a:solidFill>
                <a:cs typeface="Arial" charset="0"/>
              </a:rPr>
              <a:t> Każda spółdzielnia uczniowska </a:t>
            </a:r>
            <a:r>
              <a:rPr lang="pl-PL" sz="2600" b="1">
                <a:solidFill>
                  <a:srgbClr val="333333"/>
                </a:solidFill>
                <a:cs typeface="Arial" charset="0"/>
              </a:rPr>
              <a:t>musi mieć  swojego opiekuna</a:t>
            </a:r>
            <a:r>
              <a:rPr lang="pl-PL" sz="2600">
                <a:solidFill>
                  <a:srgbClr val="333333"/>
                </a:solidFill>
                <a:cs typeface="Arial" charset="0"/>
              </a:rPr>
              <a:t> (wybrany nauczyciel)</a:t>
            </a:r>
          </a:p>
          <a:p>
            <a:pPr marL="265113" indent="-265113"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600">
                <a:solidFill>
                  <a:srgbClr val="333333"/>
                </a:solidFill>
                <a:cs typeface="Arial" charset="0"/>
              </a:rPr>
              <a:t> Każda legalnie działająca spółdzielnia uczniowska powinna być wpisana w rejestrze </a:t>
            </a:r>
            <a:r>
              <a:rPr lang="pl-PL" sz="2600" b="1">
                <a:solidFill>
                  <a:srgbClr val="333333"/>
                </a:solidFill>
                <a:cs typeface="Arial" charset="0"/>
              </a:rPr>
              <a:t>Krajowej Rady Spółdzielczej</a:t>
            </a:r>
          </a:p>
          <a:p>
            <a:pPr marL="268288" indent="-265113">
              <a:spcBef>
                <a:spcPts val="600"/>
              </a:spcBef>
              <a:buClrTx/>
              <a:buFontTx/>
              <a:buNone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endParaRPr lang="pl-PL" sz="2600" b="1">
              <a:solidFill>
                <a:srgbClr val="333333"/>
              </a:solidFill>
              <a:cs typeface="Arial" charset="0"/>
            </a:endParaRPr>
          </a:p>
          <a:p>
            <a:pPr marL="268288" indent="-265113" algn="ctr">
              <a:spcBef>
                <a:spcPts val="600"/>
              </a:spcBef>
              <a:buClrTx/>
              <a:buFontTx/>
              <a:buNone/>
              <a:tabLst>
                <a:tab pos="265113" algn="l"/>
                <a:tab pos="712788" algn="l"/>
                <a:tab pos="1162050" algn="l"/>
                <a:tab pos="1611313" algn="l"/>
                <a:tab pos="2060575" algn="l"/>
                <a:tab pos="2509838" algn="l"/>
                <a:tab pos="2959100" algn="l"/>
                <a:tab pos="3408363" algn="l"/>
                <a:tab pos="3857625" algn="l"/>
                <a:tab pos="4306888" algn="l"/>
                <a:tab pos="4756150" algn="l"/>
                <a:tab pos="5205413" algn="l"/>
                <a:tab pos="5654675" algn="l"/>
                <a:tab pos="6103938" algn="l"/>
                <a:tab pos="6553200" algn="l"/>
                <a:tab pos="7002463" algn="l"/>
                <a:tab pos="7451725" algn="l"/>
                <a:tab pos="7900988" algn="l"/>
                <a:tab pos="8350250" algn="l"/>
                <a:tab pos="8799513" algn="l"/>
                <a:tab pos="9248775" algn="l"/>
              </a:tabLst>
            </a:pPr>
            <a:r>
              <a:rPr lang="pl-PL" sz="2600" b="1">
                <a:solidFill>
                  <a:srgbClr val="333333"/>
                </a:solidFill>
                <a:cs typeface="Arial" charset="0"/>
              </a:rPr>
              <a:t>      </a:t>
            </a:r>
            <a:r>
              <a:rPr lang="pl-PL" sz="2600">
                <a:solidFill>
                  <a:srgbClr val="333333"/>
                </a:solidFill>
                <a:cs typeface="Arial" charset="0"/>
              </a:rPr>
              <a:t>Na rzecz spółdzielni uczniowskiej działa </a:t>
            </a:r>
            <a:r>
              <a:rPr lang="pl-PL" sz="2600" b="1">
                <a:solidFill>
                  <a:srgbClr val="333333"/>
                </a:solidFill>
                <a:cs typeface="Arial" charset="0"/>
              </a:rPr>
              <a:t>Fundacja Rozwoju Spółdzielczości Uczniowskiej </a:t>
            </a:r>
            <a:r>
              <a:rPr lang="pl-PL" sz="2600">
                <a:solidFill>
                  <a:srgbClr val="333333"/>
                </a:solidFill>
                <a:cs typeface="Arial" charset="0"/>
              </a:rPr>
              <a:t>(FRSU) z siedzibą w Krakowie, która m.in. organizuje szkolenia dla opiekunów, konkursy dla spółdzielni oraz sejmiki dla ich członków. Fundacja ta działa od 1991 roku.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4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9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9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2447925" y="2786063"/>
            <a:ext cx="6172200" cy="2686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5400" b="1">
                <a:solidFill>
                  <a:srgbClr val="323232"/>
                </a:solidFill>
              </a:rPr>
              <a:t>SPÓŁDZIELNIA UCZNIOWSKA „KRAMIK”</a:t>
            </a:r>
          </a:p>
        </p:txBody>
      </p:sp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286000" y="5003800"/>
            <a:ext cx="6172200" cy="1371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>
                <a:solidFill>
                  <a:srgbClr val="323232"/>
                </a:solidFill>
                <a:latin typeface="Century Schoolbook" pitchFamily="16" charset="0"/>
              </a:rPr>
              <a:t>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5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1"/>
          <p:cNvSpPr txBox="1">
            <a:spLocks noChangeArrowheads="1"/>
          </p:cNvSpPr>
          <p:nvPr/>
        </p:nvSpPr>
        <p:spPr bwMode="auto">
          <a:xfrm>
            <a:off x="468313" y="692150"/>
            <a:ext cx="7632700" cy="59769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65113" algn="ctr">
              <a:spcBef>
                <a:spcPts val="600"/>
              </a:spcBef>
              <a:buClrTx/>
              <a:buFontTx/>
              <a:buNone/>
              <a:tabLst>
                <a:tab pos="27305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31450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pl-PL" sz="2600">
                <a:solidFill>
                  <a:srgbClr val="000000"/>
                </a:solidFill>
              </a:rPr>
              <a:t>   	</a:t>
            </a:r>
            <a:r>
              <a:rPr lang="pl-PL" sz="2600">
                <a:solidFill>
                  <a:srgbClr val="333333"/>
                </a:solidFill>
              </a:rPr>
              <a:t>W naszej szkole spółdzielnia uczniowska powstała w roku szkolnym 2001/2002. Jej opiekunem został </a:t>
            </a:r>
            <a:r>
              <a:rPr lang="pl-PL" sz="2600" b="1">
                <a:solidFill>
                  <a:srgbClr val="333333"/>
                </a:solidFill>
              </a:rPr>
              <a:t>pan Jan Karol Kozłowski </a:t>
            </a:r>
            <a:r>
              <a:rPr lang="pl-PL" sz="2600">
                <a:solidFill>
                  <a:srgbClr val="333333"/>
                </a:solidFill>
              </a:rPr>
              <a:t>(ówczesnym dyrektorem była pani Krystyna Kozłowska).</a:t>
            </a:r>
          </a:p>
          <a:p>
            <a:pPr marL="273050" indent="-265113" algn="ctr">
              <a:spcBef>
                <a:spcPts val="600"/>
              </a:spcBef>
              <a:buClrTx/>
              <a:buFontTx/>
              <a:buNone/>
              <a:tabLst>
                <a:tab pos="27305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31450" algn="l"/>
                <a:tab pos="10775950" algn="l"/>
                <a:tab pos="10777538" algn="l"/>
                <a:tab pos="10779125" algn="l"/>
                <a:tab pos="10780713" algn="l"/>
              </a:tabLst>
            </a:pPr>
            <a:r>
              <a:rPr lang="pl-PL" sz="2600">
                <a:solidFill>
                  <a:srgbClr val="333333"/>
                </a:solidFill>
              </a:rPr>
              <a:t>   Początkowo działalność naszej spółdzielni polegała na prowadzeniu sklepiku szkolnego, któremu nadano nazwę </a:t>
            </a:r>
            <a:r>
              <a:rPr lang="pl-PL" sz="2600" b="1">
                <a:solidFill>
                  <a:srgbClr val="333333"/>
                </a:solidFill>
              </a:rPr>
              <a:t>„Kramik”</a:t>
            </a:r>
            <a:r>
              <a:rPr lang="pl-PL" sz="2600">
                <a:solidFill>
                  <a:srgbClr val="333333"/>
                </a:solidFill>
              </a:rPr>
              <a:t>, w wyniku przeprowadzonego konkursu wśród uczniów.       	Pierwszą uczennicą sprzedającą w sklepiku była </a:t>
            </a:r>
            <a:r>
              <a:rPr lang="pl-PL" sz="2600" b="1">
                <a:solidFill>
                  <a:srgbClr val="333333"/>
                </a:solidFill>
              </a:rPr>
              <a:t>Beata Telenga</a:t>
            </a:r>
            <a:r>
              <a:rPr lang="pl-PL" sz="2600">
                <a:solidFill>
                  <a:srgbClr val="333333"/>
                </a:solidFill>
              </a:rPr>
              <a:t>.                                              	Od 2007r. opiekunem jest pani </a:t>
            </a:r>
            <a:r>
              <a:rPr lang="pl-PL" sz="2600" b="1">
                <a:solidFill>
                  <a:srgbClr val="333333"/>
                </a:solidFill>
              </a:rPr>
              <a:t>Beata Danielczyk</a:t>
            </a:r>
            <a:r>
              <a:rPr lang="pl-PL" sz="2600">
                <a:solidFill>
                  <a:srgbClr val="333333"/>
                </a:solidFill>
              </a:rPr>
              <a:t>.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6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96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>
                <a:solidFill>
                  <a:srgbClr val="323232"/>
                </a:solidFill>
              </a:rPr>
              <a:t>OBECNY SKŁAD ZARZĄDU I RADY NADZORCZEJ SPÓŁDZIELNI „KRAMIK”: </a:t>
            </a:r>
          </a:p>
        </p:txBody>
      </p:sp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720725" y="1584325"/>
            <a:ext cx="7467600" cy="4873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rgbClr val="0000CC"/>
                </a:solidFill>
              </a:rPr>
              <a:t>ZARZĄD:</a:t>
            </a:r>
          </a:p>
          <a:p>
            <a:pPr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>
                <a:solidFill>
                  <a:srgbClr val="000000"/>
                </a:solidFill>
              </a:rPr>
              <a:t> Przewodnicząca – Karolina Włodarczyk (kl. IIIb)</a:t>
            </a:r>
          </a:p>
          <a:p>
            <a:pPr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>
                <a:solidFill>
                  <a:srgbClr val="000000"/>
                </a:solidFill>
              </a:rPr>
              <a:t> Członek – Maciej Urbanik (kl. IIIb)</a:t>
            </a:r>
          </a:p>
          <a:p>
            <a:pPr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>
                <a:solidFill>
                  <a:srgbClr val="000000"/>
                </a:solidFill>
              </a:rPr>
              <a:t> Członek – </a:t>
            </a:r>
            <a:r>
              <a:rPr lang="pl-PL" sz="2500">
                <a:solidFill>
                  <a:srgbClr val="000000"/>
                </a:solidFill>
              </a:rPr>
              <a:t>Maciej Zagozda (kl. IIb)</a:t>
            </a:r>
          </a:p>
          <a:p>
            <a:pPr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>
                <a:solidFill>
                  <a:srgbClr val="0000CC"/>
                </a:solidFill>
              </a:rPr>
              <a:t>RADA NADZORCZA:</a:t>
            </a:r>
            <a:r>
              <a:rPr lang="pl-PL" sz="2400" b="1">
                <a:solidFill>
                  <a:srgbClr val="0000FF"/>
                </a:solidFill>
              </a:rPr>
              <a:t> </a:t>
            </a:r>
          </a:p>
          <a:p>
            <a:pPr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>
                <a:solidFill>
                  <a:srgbClr val="000000"/>
                </a:solidFill>
              </a:rPr>
              <a:t> Prezes – Dawid Góra (kl. IIIa)</a:t>
            </a:r>
          </a:p>
          <a:p>
            <a:pPr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>
                <a:solidFill>
                  <a:srgbClr val="000000"/>
                </a:solidFill>
              </a:rPr>
              <a:t> Członek – Patryk Pisarek (kl. IIIa)</a:t>
            </a:r>
          </a:p>
          <a:p>
            <a:pPr>
              <a:spcBef>
                <a:spcPts val="600"/>
              </a:spcBef>
              <a:buClr>
                <a:srgbClr val="F07F09"/>
              </a:buClr>
              <a:buFont typeface="Wingdings" charset="2"/>
              <a:buChar char="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>
                <a:solidFill>
                  <a:srgbClr val="000000"/>
                </a:solidFill>
              </a:rPr>
              <a:t> Członek –</a:t>
            </a:r>
            <a:r>
              <a:rPr lang="pl-PL" sz="2500">
                <a:solidFill>
                  <a:srgbClr val="000000"/>
                </a:solidFill>
              </a:rPr>
              <a:t> Bartłomiej Pawlak</a:t>
            </a:r>
            <a:r>
              <a:rPr lang="pl-PL" sz="2400">
                <a:solidFill>
                  <a:srgbClr val="000000"/>
                </a:solidFill>
              </a:rPr>
              <a:t> (kl. IIb)</a:t>
            </a:r>
          </a:p>
          <a:p>
            <a:pPr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2400">
              <a:solidFill>
                <a:srgbClr val="000000"/>
              </a:solidFill>
            </a:endParaRP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>
                <a:solidFill>
                  <a:srgbClr val="000000"/>
                </a:solidFill>
              </a:rPr>
              <a:t>Obecnie spółdzielnia liczy 35 członków.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97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5" dur="500"/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9" dur="500"/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00"/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7" dur="500"/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1" dur="500"/>
                                        <p:tgtEl>
                                          <p:spTgt spid="97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5" dur="500"/>
                                        <p:tgtEl>
                                          <p:spTgt spid="97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00"/>
                                        <p:tgtEl>
                                          <p:spTgt spid="97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3" dur="500"/>
                                        <p:tgtEl>
                                          <p:spTgt spid="972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entury Schoolbook"/>
        <a:ea typeface="Microsoft YaHei"/>
        <a:cs typeface=""/>
      </a:majorFont>
      <a:minorFont>
        <a:latin typeface="Century Schoolbook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691</Words>
  <Application>Microsoft Office PowerPoint</Application>
  <PresentationFormat>Pokaz na ekranie (4:3)</PresentationFormat>
  <Paragraphs>82</Paragraphs>
  <Slides>37</Slides>
  <Notes>37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85</vt:i4>
      </vt:variant>
      <vt:variant>
        <vt:lpstr>Tytuły slajdów</vt:lpstr>
      </vt:variant>
      <vt:variant>
        <vt:i4>37</vt:i4>
      </vt:variant>
    </vt:vector>
  </HeadingPairs>
  <TitlesOfParts>
    <vt:vector size="130" baseType="lpstr">
      <vt:lpstr>Times New Roman</vt:lpstr>
      <vt:lpstr>Century Schoolbook</vt:lpstr>
      <vt:lpstr>Microsoft YaHei</vt:lpstr>
      <vt:lpstr>Arial</vt:lpstr>
      <vt:lpstr>Comic Sans MS</vt:lpstr>
      <vt:lpstr>Arial (Tekst podstawowy)</vt:lpstr>
      <vt:lpstr>Wingdings</vt:lpstr>
      <vt:lpstr>Cambria Math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Szkolny ogródek</vt:lpstr>
      <vt:lpstr>Wyjazdy do kina i teatru</vt:lpstr>
      <vt:lpstr>Uroczystości szkolne</vt:lpstr>
      <vt:lpstr>Noc w szkole</vt:lpstr>
      <vt:lpstr>Mikołajkowa loteria fantowa</vt:lpstr>
      <vt:lpstr>Slajd 31</vt:lpstr>
      <vt:lpstr>Slajd 32</vt:lpstr>
      <vt:lpstr>Slajd 33</vt:lpstr>
      <vt:lpstr>Slajd 34</vt:lpstr>
      <vt:lpstr>Slajd 35</vt:lpstr>
      <vt:lpstr>Slajd 36</vt:lpstr>
      <vt:lpstr>Slajd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Jarek</dc:creator>
  <cp:lastModifiedBy>Dell</cp:lastModifiedBy>
  <cp:revision>23</cp:revision>
  <cp:lastPrinted>1601-01-01T00:00:00Z</cp:lastPrinted>
  <dcterms:created xsi:type="dcterms:W3CDTF">2016-10-30T20:02:26Z</dcterms:created>
  <dcterms:modified xsi:type="dcterms:W3CDTF">2017-06-13T05:10:00Z</dcterms:modified>
</cp:coreProperties>
</file>